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5" r:id="rId4"/>
    <p:sldMasterId id="2147483678" r:id="rId5"/>
    <p:sldMasterId id="2147483681" r:id="rId6"/>
  </p:sldMasterIdLst>
  <p:notesMasterIdLst>
    <p:notesMasterId r:id="rId63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354D0-2987-4A6D-815B-8A1B855D446E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D6F2C8-A3A6-4FD5-BDF8-74F2AC618011}">
      <dgm:prSet phldrT="[Текст]"/>
      <dgm:spPr/>
      <dgm:t>
        <a:bodyPr/>
        <a:lstStyle/>
        <a:p>
          <a:pPr algn="ctr"/>
          <a:r>
            <a:rPr lang="ru-RU" b="1">
              <a:latin typeface="Times New Roman" pitchFamily="18" charset="0"/>
              <a:cs typeface="Times New Roman" pitchFamily="18" charset="0"/>
            </a:rPr>
            <a:t>КАЙДЗЕН</a:t>
          </a:r>
        </a:p>
      </dgm:t>
    </dgm:pt>
    <dgm:pt modelId="{95EC12F1-FCC8-4E6A-AB43-8E1ABB54BF6D}" type="parTrans" cxnId="{CE50CE17-80EB-4C34-8D80-770BF6F8055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9E242EB-3194-45B9-813E-66060D78BE49}" type="sibTrans" cxnId="{CE50CE17-80EB-4C34-8D80-770BF6F8055C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D43B640-9A62-40BE-9AEB-15647248A1C8}">
      <dgm:prSet phldrT="[Текст]"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Фокусирование на потребителях</a:t>
          </a:r>
        </a:p>
      </dgm:t>
    </dgm:pt>
    <dgm:pt modelId="{78EAB9A6-34BF-4917-85FD-4F360A4BC929}" type="parTrans" cxnId="{18E4EDF1-C074-4D58-A15D-356F528E31A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2CC9A8-4FCB-4586-ABF4-1231932ABD1B}" type="sibTrans" cxnId="{18E4EDF1-C074-4D58-A15D-356F528E31A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8912928-428A-4FEB-9790-33D0F7272396}">
      <dgm:prSet phldrT="[Текст]"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Непрерывные изменения</a:t>
          </a:r>
        </a:p>
      </dgm:t>
    </dgm:pt>
    <dgm:pt modelId="{5CD0A1E8-4F3D-44BB-A50A-E39AEB5234F6}" type="parTrans" cxnId="{6EC17EEB-1C16-425D-8EE5-4E867364BDB0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A955976-21F8-4E16-8684-A911368F1E66}" type="sibTrans" cxnId="{6EC17EEB-1C16-425D-8EE5-4E867364BDB0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A1B47AB-3D58-4E0E-AD22-782E1A6E00CE}">
      <dgm:prSet phldrT="[Текст]"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Стандартизация</a:t>
          </a:r>
        </a:p>
      </dgm:t>
    </dgm:pt>
    <dgm:pt modelId="{1C02E977-7E17-4EB9-B0F5-4BF47ED083AC}" type="parTrans" cxnId="{E8DA44C2-573B-4A3A-B47D-98DF34A48B0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395005C-3C10-4EBA-8654-7EC0DCC13B3E}" type="sibTrans" cxnId="{E8DA44C2-573B-4A3A-B47D-98DF34A48B0B}">
      <dgm:prSet/>
      <dgm:spPr/>
      <dgm:t>
        <a:bodyPr/>
        <a:lstStyle/>
        <a:p>
          <a:pPr algn="ctr"/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21A94BF-0DF7-4E47-9886-3BB5BD98F111}">
      <dgm:prSet phldrT="[Текст]"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Открытое признание проблем</a:t>
          </a:r>
        </a:p>
      </dgm:t>
    </dgm:pt>
    <dgm:pt modelId="{8D042D9C-7011-4C6C-94B4-EBA9F973A036}" type="parTrans" cxnId="{236B2792-1388-4476-8553-1E1FD5D4584E}">
      <dgm:prSet/>
      <dgm:spPr/>
      <dgm:t>
        <a:bodyPr/>
        <a:lstStyle/>
        <a:p>
          <a:endParaRPr lang="ru-RU"/>
        </a:p>
      </dgm:t>
    </dgm:pt>
    <dgm:pt modelId="{54419888-E521-4286-AA5A-7CAAD6D57617}" type="sibTrans" cxnId="{236B2792-1388-4476-8553-1E1FD5D4584E}">
      <dgm:prSet/>
      <dgm:spPr/>
      <dgm:t>
        <a:bodyPr/>
        <a:lstStyle/>
        <a:p>
          <a:endParaRPr lang="ru-RU"/>
        </a:p>
      </dgm:t>
    </dgm:pt>
    <dgm:pt modelId="{F90BAE63-8C44-48C0-8AFE-D82207FE2226}">
      <dgm:prSet phldrT="[Текст]"/>
      <dgm:spPr/>
      <dgm:t>
        <a:bodyPr/>
        <a:lstStyle/>
        <a:p>
          <a:pPr algn="ctr"/>
          <a:r>
            <a:rPr lang="ru-RU">
              <a:latin typeface="Times New Roman" pitchFamily="18" charset="0"/>
              <a:cs typeface="Times New Roman" pitchFamily="18" charset="0"/>
            </a:rPr>
            <a:t>Устранение основной причины</a:t>
          </a:r>
        </a:p>
      </dgm:t>
    </dgm:pt>
    <dgm:pt modelId="{5F080FE1-4E40-40E9-BFB6-C21FD6D5911E}" type="parTrans" cxnId="{5547A32E-0B3A-4A99-9AD3-9F82C3FD872B}">
      <dgm:prSet/>
      <dgm:spPr/>
      <dgm:t>
        <a:bodyPr/>
        <a:lstStyle/>
        <a:p>
          <a:endParaRPr lang="ru-RU"/>
        </a:p>
      </dgm:t>
    </dgm:pt>
    <dgm:pt modelId="{5BA88251-5EF0-4C0D-9F97-8EF53B0E1D60}" type="sibTrans" cxnId="{5547A32E-0B3A-4A99-9AD3-9F82C3FD872B}">
      <dgm:prSet/>
      <dgm:spPr/>
      <dgm:t>
        <a:bodyPr/>
        <a:lstStyle/>
        <a:p>
          <a:endParaRPr lang="ru-RU"/>
        </a:p>
      </dgm:t>
    </dgm:pt>
    <dgm:pt modelId="{9C120C6C-2408-49FE-BF12-F57CD4D17E38}" type="pres">
      <dgm:prSet presAssocID="{103354D0-2987-4A6D-815B-8A1B855D446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546739-7E32-4106-B9F8-7C603A2BA5B7}" type="pres">
      <dgm:prSet presAssocID="{67D6F2C8-A3A6-4FD5-BDF8-74F2AC618011}" presName="centerShape" presStyleLbl="node0" presStyleIdx="0" presStyleCnt="1"/>
      <dgm:spPr/>
      <dgm:t>
        <a:bodyPr/>
        <a:lstStyle/>
        <a:p>
          <a:endParaRPr lang="ru-RU"/>
        </a:p>
      </dgm:t>
    </dgm:pt>
    <dgm:pt modelId="{55BD25C6-824F-4D8D-8867-94A94986816E}" type="pres">
      <dgm:prSet presAssocID="{78EAB9A6-34BF-4917-85FD-4F360A4BC929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AC2EF0D3-14D4-4146-9E8B-CE6AEC167592}" type="pres">
      <dgm:prSet presAssocID="{9D43B640-9A62-40BE-9AEB-15647248A1C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F88FFC-8DD5-4348-BDC7-3437FB16EE82}" type="pres">
      <dgm:prSet presAssocID="{5CD0A1E8-4F3D-44BB-A50A-E39AEB5234F6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0D4B7718-63EA-4AB4-BE2C-FF8EA0AC74DC}" type="pres">
      <dgm:prSet presAssocID="{78912928-428A-4FEB-9790-33D0F727239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A993C-2A74-483F-AE54-2E8463CD2AFA}" type="pres">
      <dgm:prSet presAssocID="{8D042D9C-7011-4C6C-94B4-EBA9F973A036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F48916EE-F185-42A7-98CF-DF700E5AEA2E}" type="pres">
      <dgm:prSet presAssocID="{F21A94BF-0DF7-4E47-9886-3BB5BD98F11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490C8-5E9C-4C7E-B3A6-054F92DC98BA}" type="pres">
      <dgm:prSet presAssocID="{5F080FE1-4E40-40E9-BFB6-C21FD6D5911E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3C365A11-91A2-455B-95FF-A53E8F294023}" type="pres">
      <dgm:prSet presAssocID="{F90BAE63-8C44-48C0-8AFE-D82207FE222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6742C-151F-435F-AF85-C723BEB2BA2B}" type="pres">
      <dgm:prSet presAssocID="{1C02E977-7E17-4EB9-B0F5-4BF47ED083AC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FC1B32FC-4585-4B23-B587-F12E8ECDF78F}" type="pres">
      <dgm:prSet presAssocID="{5A1B47AB-3D58-4E0E-AD22-782E1A6E00C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6B2792-1388-4476-8553-1E1FD5D4584E}" srcId="{67D6F2C8-A3A6-4FD5-BDF8-74F2AC618011}" destId="{F21A94BF-0DF7-4E47-9886-3BB5BD98F111}" srcOrd="2" destOrd="0" parTransId="{8D042D9C-7011-4C6C-94B4-EBA9F973A036}" sibTransId="{54419888-E521-4286-AA5A-7CAAD6D57617}"/>
    <dgm:cxn modelId="{CE50CE17-80EB-4C34-8D80-770BF6F8055C}" srcId="{103354D0-2987-4A6D-815B-8A1B855D446E}" destId="{67D6F2C8-A3A6-4FD5-BDF8-74F2AC618011}" srcOrd="0" destOrd="0" parTransId="{95EC12F1-FCC8-4E6A-AB43-8E1ABB54BF6D}" sibTransId="{29E242EB-3194-45B9-813E-66060D78BE49}"/>
    <dgm:cxn modelId="{6EC17EEB-1C16-425D-8EE5-4E867364BDB0}" srcId="{67D6F2C8-A3A6-4FD5-BDF8-74F2AC618011}" destId="{78912928-428A-4FEB-9790-33D0F7272396}" srcOrd="1" destOrd="0" parTransId="{5CD0A1E8-4F3D-44BB-A50A-E39AEB5234F6}" sibTransId="{CA955976-21F8-4E16-8684-A911368F1E66}"/>
    <dgm:cxn modelId="{6BA88269-3688-4580-BF4E-4CF70B79BF0F}" type="presOf" srcId="{F90BAE63-8C44-48C0-8AFE-D82207FE2226}" destId="{3C365A11-91A2-455B-95FF-A53E8F294023}" srcOrd="0" destOrd="0" presId="urn:microsoft.com/office/officeart/2005/8/layout/radial4"/>
    <dgm:cxn modelId="{CBD554D8-9333-4820-9B51-EE845BA7F647}" type="presOf" srcId="{5F080FE1-4E40-40E9-BFB6-C21FD6D5911E}" destId="{705490C8-5E9C-4C7E-B3A6-054F92DC98BA}" srcOrd="0" destOrd="0" presId="urn:microsoft.com/office/officeart/2005/8/layout/radial4"/>
    <dgm:cxn modelId="{C40160D9-3FB0-4416-AF32-ECF1F05AB146}" type="presOf" srcId="{5CD0A1E8-4F3D-44BB-A50A-E39AEB5234F6}" destId="{1FF88FFC-8DD5-4348-BDC7-3437FB16EE82}" srcOrd="0" destOrd="0" presId="urn:microsoft.com/office/officeart/2005/8/layout/radial4"/>
    <dgm:cxn modelId="{5547A32E-0B3A-4A99-9AD3-9F82C3FD872B}" srcId="{67D6F2C8-A3A6-4FD5-BDF8-74F2AC618011}" destId="{F90BAE63-8C44-48C0-8AFE-D82207FE2226}" srcOrd="3" destOrd="0" parTransId="{5F080FE1-4E40-40E9-BFB6-C21FD6D5911E}" sibTransId="{5BA88251-5EF0-4C0D-9F97-8EF53B0E1D60}"/>
    <dgm:cxn modelId="{FC200E4F-C5CE-4112-8D57-929B2E7B059B}" type="presOf" srcId="{103354D0-2987-4A6D-815B-8A1B855D446E}" destId="{9C120C6C-2408-49FE-BF12-F57CD4D17E38}" srcOrd="0" destOrd="0" presId="urn:microsoft.com/office/officeart/2005/8/layout/radial4"/>
    <dgm:cxn modelId="{18E4EDF1-C074-4D58-A15D-356F528E31AB}" srcId="{67D6F2C8-A3A6-4FD5-BDF8-74F2AC618011}" destId="{9D43B640-9A62-40BE-9AEB-15647248A1C8}" srcOrd="0" destOrd="0" parTransId="{78EAB9A6-34BF-4917-85FD-4F360A4BC929}" sibTransId="{DE2CC9A8-4FCB-4586-ABF4-1231932ABD1B}"/>
    <dgm:cxn modelId="{30E414AD-921B-4D6A-8459-D8F2BC305AA3}" type="presOf" srcId="{8D042D9C-7011-4C6C-94B4-EBA9F973A036}" destId="{2BCA993C-2A74-483F-AE54-2E8463CD2AFA}" srcOrd="0" destOrd="0" presId="urn:microsoft.com/office/officeart/2005/8/layout/radial4"/>
    <dgm:cxn modelId="{B3B5A56D-6265-4646-9B4A-910AE442DE28}" type="presOf" srcId="{78912928-428A-4FEB-9790-33D0F7272396}" destId="{0D4B7718-63EA-4AB4-BE2C-FF8EA0AC74DC}" srcOrd="0" destOrd="0" presId="urn:microsoft.com/office/officeart/2005/8/layout/radial4"/>
    <dgm:cxn modelId="{E8DA44C2-573B-4A3A-B47D-98DF34A48B0B}" srcId="{67D6F2C8-A3A6-4FD5-BDF8-74F2AC618011}" destId="{5A1B47AB-3D58-4E0E-AD22-782E1A6E00CE}" srcOrd="4" destOrd="0" parTransId="{1C02E977-7E17-4EB9-B0F5-4BF47ED083AC}" sibTransId="{8395005C-3C10-4EBA-8654-7EC0DCC13B3E}"/>
    <dgm:cxn modelId="{58C484A2-DA5C-49FD-A0F0-2089CC55BFF7}" type="presOf" srcId="{67D6F2C8-A3A6-4FD5-BDF8-74F2AC618011}" destId="{62546739-7E32-4106-B9F8-7C603A2BA5B7}" srcOrd="0" destOrd="0" presId="urn:microsoft.com/office/officeart/2005/8/layout/radial4"/>
    <dgm:cxn modelId="{295F118F-4961-45CD-BDBA-3C9CA87C711D}" type="presOf" srcId="{F21A94BF-0DF7-4E47-9886-3BB5BD98F111}" destId="{F48916EE-F185-42A7-98CF-DF700E5AEA2E}" srcOrd="0" destOrd="0" presId="urn:microsoft.com/office/officeart/2005/8/layout/radial4"/>
    <dgm:cxn modelId="{6F880D69-50E6-400D-B96A-04494F26835B}" type="presOf" srcId="{78EAB9A6-34BF-4917-85FD-4F360A4BC929}" destId="{55BD25C6-824F-4D8D-8867-94A94986816E}" srcOrd="0" destOrd="0" presId="urn:microsoft.com/office/officeart/2005/8/layout/radial4"/>
    <dgm:cxn modelId="{182B3751-1CFF-4E86-B2DB-38A42A64D527}" type="presOf" srcId="{9D43B640-9A62-40BE-9AEB-15647248A1C8}" destId="{AC2EF0D3-14D4-4146-9E8B-CE6AEC167592}" srcOrd="0" destOrd="0" presId="urn:microsoft.com/office/officeart/2005/8/layout/radial4"/>
    <dgm:cxn modelId="{48FBAD56-8747-4194-89AA-008065E0624A}" type="presOf" srcId="{1C02E977-7E17-4EB9-B0F5-4BF47ED083AC}" destId="{6866742C-151F-435F-AF85-C723BEB2BA2B}" srcOrd="0" destOrd="0" presId="urn:microsoft.com/office/officeart/2005/8/layout/radial4"/>
    <dgm:cxn modelId="{3679A9C6-5A89-4D3F-9FD4-548F202CECF1}" type="presOf" srcId="{5A1B47AB-3D58-4E0E-AD22-782E1A6E00CE}" destId="{FC1B32FC-4585-4B23-B587-F12E8ECDF78F}" srcOrd="0" destOrd="0" presId="urn:microsoft.com/office/officeart/2005/8/layout/radial4"/>
    <dgm:cxn modelId="{6EE99809-22F2-4285-BA12-31D9339CA669}" type="presParOf" srcId="{9C120C6C-2408-49FE-BF12-F57CD4D17E38}" destId="{62546739-7E32-4106-B9F8-7C603A2BA5B7}" srcOrd="0" destOrd="0" presId="urn:microsoft.com/office/officeart/2005/8/layout/radial4"/>
    <dgm:cxn modelId="{A2DE13C4-FB3F-4B24-BF5C-A42CC8A0C074}" type="presParOf" srcId="{9C120C6C-2408-49FE-BF12-F57CD4D17E38}" destId="{55BD25C6-824F-4D8D-8867-94A94986816E}" srcOrd="1" destOrd="0" presId="urn:microsoft.com/office/officeart/2005/8/layout/radial4"/>
    <dgm:cxn modelId="{A35B47EA-6F1D-45B3-96B1-20324B2FD592}" type="presParOf" srcId="{9C120C6C-2408-49FE-BF12-F57CD4D17E38}" destId="{AC2EF0D3-14D4-4146-9E8B-CE6AEC167592}" srcOrd="2" destOrd="0" presId="urn:microsoft.com/office/officeart/2005/8/layout/radial4"/>
    <dgm:cxn modelId="{2C29BD2A-67AA-4647-B370-2F601EED260C}" type="presParOf" srcId="{9C120C6C-2408-49FE-BF12-F57CD4D17E38}" destId="{1FF88FFC-8DD5-4348-BDC7-3437FB16EE82}" srcOrd="3" destOrd="0" presId="urn:microsoft.com/office/officeart/2005/8/layout/radial4"/>
    <dgm:cxn modelId="{2371F8EA-B469-4C04-A568-75789707B997}" type="presParOf" srcId="{9C120C6C-2408-49FE-BF12-F57CD4D17E38}" destId="{0D4B7718-63EA-4AB4-BE2C-FF8EA0AC74DC}" srcOrd="4" destOrd="0" presId="urn:microsoft.com/office/officeart/2005/8/layout/radial4"/>
    <dgm:cxn modelId="{6474CA88-6FAA-487F-B550-3A18EFFE3E05}" type="presParOf" srcId="{9C120C6C-2408-49FE-BF12-F57CD4D17E38}" destId="{2BCA993C-2A74-483F-AE54-2E8463CD2AFA}" srcOrd="5" destOrd="0" presId="urn:microsoft.com/office/officeart/2005/8/layout/radial4"/>
    <dgm:cxn modelId="{67A0C6F6-E1A7-4DA7-93CC-C407130F9CC8}" type="presParOf" srcId="{9C120C6C-2408-49FE-BF12-F57CD4D17E38}" destId="{F48916EE-F185-42A7-98CF-DF700E5AEA2E}" srcOrd="6" destOrd="0" presId="urn:microsoft.com/office/officeart/2005/8/layout/radial4"/>
    <dgm:cxn modelId="{70EA353F-CDB4-48B4-856B-3E09FA7BEB1D}" type="presParOf" srcId="{9C120C6C-2408-49FE-BF12-F57CD4D17E38}" destId="{705490C8-5E9C-4C7E-B3A6-054F92DC98BA}" srcOrd="7" destOrd="0" presId="urn:microsoft.com/office/officeart/2005/8/layout/radial4"/>
    <dgm:cxn modelId="{02F652A7-93A7-4ABA-8BAB-E15FAF7E2FEA}" type="presParOf" srcId="{9C120C6C-2408-49FE-BF12-F57CD4D17E38}" destId="{3C365A11-91A2-455B-95FF-A53E8F294023}" srcOrd="8" destOrd="0" presId="urn:microsoft.com/office/officeart/2005/8/layout/radial4"/>
    <dgm:cxn modelId="{5326DFC8-4382-4340-921C-967E57D9BF44}" type="presParOf" srcId="{9C120C6C-2408-49FE-BF12-F57CD4D17E38}" destId="{6866742C-151F-435F-AF85-C723BEB2BA2B}" srcOrd="9" destOrd="0" presId="urn:microsoft.com/office/officeart/2005/8/layout/radial4"/>
    <dgm:cxn modelId="{BBC50018-3C97-4276-8AAD-702167A262A6}" type="presParOf" srcId="{9C120C6C-2408-49FE-BF12-F57CD4D17E38}" destId="{FC1B32FC-4585-4B23-B587-F12E8ECDF78F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Поддержание выполнения установленных процедур первых четырех этапов – 4С, чтобы предотвратить откат назад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Создать условия для стимулирования совершенствования результатов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Совершенствование – это личная инициатива людей и оно может проявляться только в их поведении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21001" custScaleY="164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NeighborX="649" custLinFactNeighborY="64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44776" custScaleY="106663" custLinFactNeighborY="19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11116" custLinFactNeighborY="390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37800" custScaleY="120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NeighborX="4863" custLinFactNeighborY="451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8AC3F7D9-BF47-4537-9FE6-C40ABE44E183}" type="presOf" srcId="{6C560FEC-C966-4844-86C5-6F6E94775ED5}" destId="{C11CFB3E-A879-4484-9C15-7B8ADE1772E5}" srcOrd="0" destOrd="0" presId="urn:microsoft.com/office/officeart/2005/8/layout/hProcess4"/>
    <dgm:cxn modelId="{A5C06213-BCFF-476A-A6C1-BF4A88166A09}" type="presOf" srcId="{7B3E1EAB-CBD2-434B-A366-1AB410F5EC5B}" destId="{604B2122-8E9F-4311-A768-DEEC9046B7E4}" srcOrd="0" destOrd="0" presId="urn:microsoft.com/office/officeart/2005/8/layout/hProcess4"/>
    <dgm:cxn modelId="{074C456D-FCFF-4EA7-9A4A-30F67CCE3E09}" type="presOf" srcId="{B1AA546B-CA37-48BB-A1A1-C6C0CE4556C4}" destId="{76F48AA5-95E2-4F36-AA03-EB80382018A1}" srcOrd="0" destOrd="0" presId="urn:microsoft.com/office/officeart/2005/8/layout/hProcess4"/>
    <dgm:cxn modelId="{4F65C518-F22F-43DC-B49D-327418A9F6B9}" type="presOf" srcId="{F9BFB313-9803-4E13-AFC7-FC4BF1799207}" destId="{43AC6024-0642-4710-A8AA-D4A60E6DDE66}" srcOrd="0" destOrd="0" presId="urn:microsoft.com/office/officeart/2005/8/layout/hProcess4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D25B6ACB-F19D-4693-8BB7-D659B1E3BBCD}" type="presOf" srcId="{F9BFB313-9803-4E13-AFC7-FC4BF1799207}" destId="{E2DBEEE7-F081-46FE-ACBE-1638052E67C1}" srcOrd="1" destOrd="0" presId="urn:microsoft.com/office/officeart/2005/8/layout/hProcess4"/>
    <dgm:cxn modelId="{6BE45E0B-4AF1-4777-9A56-BB4B731C731E}" type="presOf" srcId="{A2564087-1F06-4F96-8FDC-0C3F29667298}" destId="{ADCFF0CC-E099-436C-B930-983327F817A1}" srcOrd="0" destOrd="0" presId="urn:microsoft.com/office/officeart/2005/8/layout/hProcess4"/>
    <dgm:cxn modelId="{3A56C028-50C4-498C-9558-F9AF9BDF42BC}" type="presOf" srcId="{8A7335CF-0E7D-47AC-B4B0-9AD133EA7BB5}" destId="{3E21AF4B-CA75-41F6-A8AA-FA3D4D6431F3}" srcOrd="0" destOrd="0" presId="urn:microsoft.com/office/officeart/2005/8/layout/hProcess4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09911947-DB3E-4EEC-B591-3BB942CA2807}" type="presOf" srcId="{8CB09A47-8034-4570-B031-58E36F7374D0}" destId="{8E5A7B3E-1046-428B-8BA4-3F12F8D35C51}" srcOrd="0" destOrd="0" presId="urn:microsoft.com/office/officeart/2005/8/layout/hProcess4"/>
    <dgm:cxn modelId="{B422CA01-7E4A-45C0-A8DD-7407A58AA222}" type="presOf" srcId="{7B3E1EAB-CBD2-434B-A366-1AB410F5EC5B}" destId="{5DB79C58-D63D-47C3-A70C-9BD815457DD9}" srcOrd="1" destOrd="0" presId="urn:microsoft.com/office/officeart/2005/8/layout/hProcess4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46F69092-7FD4-45E5-806C-0741D58E1BC0}" type="presOf" srcId="{C4EDA3A8-5202-4B20-89B5-0DB0A4ADC05F}" destId="{84372EB9-BEF7-4621-8116-4B8B78B5E6C0}" srcOrd="1" destOrd="0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9C3E4B3F-6BCB-451A-B1F4-17E207E7DEED}" type="presOf" srcId="{C4EDA3A8-5202-4B20-89B5-0DB0A4ADC05F}" destId="{0619AE2B-E0F1-492E-A37E-2763926A26B6}" srcOrd="0" destOrd="0" presId="urn:microsoft.com/office/officeart/2005/8/layout/hProcess4"/>
    <dgm:cxn modelId="{A322A71E-4FC4-41D3-9772-ED4A9D183987}" type="presOf" srcId="{F447C4BA-C4C6-4294-8D87-227FE473A8B8}" destId="{A5F88E70-1686-407E-881C-9761A92DD282}" srcOrd="0" destOrd="0" presId="urn:microsoft.com/office/officeart/2005/8/layout/hProcess4"/>
    <dgm:cxn modelId="{0A5F843E-0ED4-41A3-BE97-32B43AC17ABB}" type="presParOf" srcId="{8E5A7B3E-1046-428B-8BA4-3F12F8D35C51}" destId="{AB475E7A-1C0D-4C75-B710-6292F4C1023D}" srcOrd="0" destOrd="0" presId="urn:microsoft.com/office/officeart/2005/8/layout/hProcess4"/>
    <dgm:cxn modelId="{0ACD1B22-7135-4136-9D34-1FDAE6F0AE29}" type="presParOf" srcId="{8E5A7B3E-1046-428B-8BA4-3F12F8D35C51}" destId="{3E29F63D-8B11-40CF-945B-FD2B9E642553}" srcOrd="1" destOrd="0" presId="urn:microsoft.com/office/officeart/2005/8/layout/hProcess4"/>
    <dgm:cxn modelId="{73C99563-FFE2-430A-AC42-F30E7CD391EB}" type="presParOf" srcId="{8E5A7B3E-1046-428B-8BA4-3F12F8D35C51}" destId="{914E468C-7C2E-4C5F-B98C-B12C1268C7E5}" srcOrd="2" destOrd="0" presId="urn:microsoft.com/office/officeart/2005/8/layout/hProcess4"/>
    <dgm:cxn modelId="{09DA40C2-0D5F-49CF-A53F-422D0420862C}" type="presParOf" srcId="{914E468C-7C2E-4C5F-B98C-B12C1268C7E5}" destId="{B430C222-56EC-42CF-AE37-B01C9D920E0F}" srcOrd="0" destOrd="0" presId="urn:microsoft.com/office/officeart/2005/8/layout/hProcess4"/>
    <dgm:cxn modelId="{DEB619B2-B5CE-41D4-ACCC-2B381FAF1BC4}" type="presParOf" srcId="{B430C222-56EC-42CF-AE37-B01C9D920E0F}" destId="{F41C832F-D3A8-4FE6-BE8A-F2BF018A855E}" srcOrd="0" destOrd="0" presId="urn:microsoft.com/office/officeart/2005/8/layout/hProcess4"/>
    <dgm:cxn modelId="{B572434C-25B3-4F7F-BCDF-9E9F2FE23A38}" type="presParOf" srcId="{B430C222-56EC-42CF-AE37-B01C9D920E0F}" destId="{43AC6024-0642-4710-A8AA-D4A60E6DDE66}" srcOrd="1" destOrd="0" presId="urn:microsoft.com/office/officeart/2005/8/layout/hProcess4"/>
    <dgm:cxn modelId="{EEF018CD-582E-44C6-BAF7-DF3EE769A7E9}" type="presParOf" srcId="{B430C222-56EC-42CF-AE37-B01C9D920E0F}" destId="{E2DBEEE7-F081-46FE-ACBE-1638052E67C1}" srcOrd="2" destOrd="0" presId="urn:microsoft.com/office/officeart/2005/8/layout/hProcess4"/>
    <dgm:cxn modelId="{FA61EA8E-2771-473B-B9E9-52ACBA2F12F3}" type="presParOf" srcId="{B430C222-56EC-42CF-AE37-B01C9D920E0F}" destId="{A5F88E70-1686-407E-881C-9761A92DD282}" srcOrd="3" destOrd="0" presId="urn:microsoft.com/office/officeart/2005/8/layout/hProcess4"/>
    <dgm:cxn modelId="{26BA6286-124C-4967-9364-D280FAF0DB1E}" type="presParOf" srcId="{B430C222-56EC-42CF-AE37-B01C9D920E0F}" destId="{85FB16E3-CDFE-47AA-8F85-7C9146ED960C}" srcOrd="4" destOrd="0" presId="urn:microsoft.com/office/officeart/2005/8/layout/hProcess4"/>
    <dgm:cxn modelId="{6FC2CC09-CFEA-4E3B-9D43-972DCB3E76E1}" type="presParOf" srcId="{914E468C-7C2E-4C5F-B98C-B12C1268C7E5}" destId="{C11CFB3E-A879-4484-9C15-7B8ADE1772E5}" srcOrd="1" destOrd="0" presId="urn:microsoft.com/office/officeart/2005/8/layout/hProcess4"/>
    <dgm:cxn modelId="{2BEC2A7C-AB1A-4389-842A-1C901AFE7779}" type="presParOf" srcId="{914E468C-7C2E-4C5F-B98C-B12C1268C7E5}" destId="{632982DE-F2BB-476C-9B73-8CE5825A8331}" srcOrd="2" destOrd="0" presId="urn:microsoft.com/office/officeart/2005/8/layout/hProcess4"/>
    <dgm:cxn modelId="{866C121E-7E94-467B-A310-07AAC1CB4FFB}" type="presParOf" srcId="{632982DE-F2BB-476C-9B73-8CE5825A8331}" destId="{86B32E0E-57F3-4991-8677-AF90A51CE433}" srcOrd="0" destOrd="0" presId="urn:microsoft.com/office/officeart/2005/8/layout/hProcess4"/>
    <dgm:cxn modelId="{5BCAD55F-921F-4AEE-9ACA-3E4D3129A7E7}" type="presParOf" srcId="{632982DE-F2BB-476C-9B73-8CE5825A8331}" destId="{604B2122-8E9F-4311-A768-DEEC9046B7E4}" srcOrd="1" destOrd="0" presId="urn:microsoft.com/office/officeart/2005/8/layout/hProcess4"/>
    <dgm:cxn modelId="{7010C56C-5CD9-48E0-8729-9F48B9219BF0}" type="presParOf" srcId="{632982DE-F2BB-476C-9B73-8CE5825A8331}" destId="{5DB79C58-D63D-47C3-A70C-9BD815457DD9}" srcOrd="2" destOrd="0" presId="urn:microsoft.com/office/officeart/2005/8/layout/hProcess4"/>
    <dgm:cxn modelId="{3C26C6F6-8758-4837-B135-490312A02300}" type="presParOf" srcId="{632982DE-F2BB-476C-9B73-8CE5825A8331}" destId="{76F48AA5-95E2-4F36-AA03-EB80382018A1}" srcOrd="3" destOrd="0" presId="urn:microsoft.com/office/officeart/2005/8/layout/hProcess4"/>
    <dgm:cxn modelId="{21D0E2A4-46B7-41C9-ACDE-B35C07E12F4A}" type="presParOf" srcId="{632982DE-F2BB-476C-9B73-8CE5825A8331}" destId="{BD954DC4-3D37-4B2A-8D92-69A1FB17263A}" srcOrd="4" destOrd="0" presId="urn:microsoft.com/office/officeart/2005/8/layout/hProcess4"/>
    <dgm:cxn modelId="{4085F7F9-2356-4458-9F40-7B99376FD571}" type="presParOf" srcId="{914E468C-7C2E-4C5F-B98C-B12C1268C7E5}" destId="{3E21AF4B-CA75-41F6-A8AA-FA3D4D6431F3}" srcOrd="3" destOrd="0" presId="urn:microsoft.com/office/officeart/2005/8/layout/hProcess4"/>
    <dgm:cxn modelId="{5DCE1138-E788-4F52-8EFA-07728E91CA05}" type="presParOf" srcId="{914E468C-7C2E-4C5F-B98C-B12C1268C7E5}" destId="{CB5EDC22-C23E-45E9-92C3-0C152D8402E1}" srcOrd="4" destOrd="0" presId="urn:microsoft.com/office/officeart/2005/8/layout/hProcess4"/>
    <dgm:cxn modelId="{CDB892DC-9F41-4E9D-89E0-CC23D9166EFF}" type="presParOf" srcId="{CB5EDC22-C23E-45E9-92C3-0C152D8402E1}" destId="{1A198982-A21A-479D-9D9E-E25D7BDB362B}" srcOrd="0" destOrd="0" presId="urn:microsoft.com/office/officeart/2005/8/layout/hProcess4"/>
    <dgm:cxn modelId="{7590832E-8757-4B52-B2E4-FCB4B64208B3}" type="presParOf" srcId="{CB5EDC22-C23E-45E9-92C3-0C152D8402E1}" destId="{0619AE2B-E0F1-492E-A37E-2763926A26B6}" srcOrd="1" destOrd="0" presId="urn:microsoft.com/office/officeart/2005/8/layout/hProcess4"/>
    <dgm:cxn modelId="{8F02B3E1-EB59-410B-8B6A-CE0F255CF0C7}" type="presParOf" srcId="{CB5EDC22-C23E-45E9-92C3-0C152D8402E1}" destId="{84372EB9-BEF7-4621-8116-4B8B78B5E6C0}" srcOrd="2" destOrd="0" presId="urn:microsoft.com/office/officeart/2005/8/layout/hProcess4"/>
    <dgm:cxn modelId="{18733FDF-36BD-46FA-830D-D5E856B17D52}" type="presParOf" srcId="{CB5EDC22-C23E-45E9-92C3-0C152D8402E1}" destId="{ADCFF0CC-E099-436C-B930-983327F817A1}" srcOrd="3" destOrd="0" presId="urn:microsoft.com/office/officeart/2005/8/layout/hProcess4"/>
    <dgm:cxn modelId="{E1E70115-F560-4C5C-82C2-B637ADB0F830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FAD10-F3EA-4331-8E01-D7869214ED8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4585F9-9CE5-40A9-BF3A-6EF079D88CA0}">
      <dgm:prSet phldrT="[Текст]"/>
      <dgm:spPr/>
      <dgm:t>
        <a:bodyPr/>
        <a:lstStyle/>
        <a:p>
          <a:r>
            <a:rPr lang="ru-RU" dirty="0" smtClean="0"/>
            <a:t>Самооценка и проверка руководителем</a:t>
          </a:r>
          <a:endParaRPr lang="ru-RU" dirty="0"/>
        </a:p>
      </dgm:t>
    </dgm:pt>
    <dgm:pt modelId="{83557E48-3E75-4C19-B52D-5D87B90A7150}" type="parTrans" cxnId="{48114D79-4360-4AA8-884C-0C510FB3F118}">
      <dgm:prSet/>
      <dgm:spPr/>
      <dgm:t>
        <a:bodyPr/>
        <a:lstStyle/>
        <a:p>
          <a:endParaRPr lang="ru-RU"/>
        </a:p>
      </dgm:t>
    </dgm:pt>
    <dgm:pt modelId="{04F7AE72-99CB-4F14-B263-617603ECCFE6}" type="sibTrans" cxnId="{48114D79-4360-4AA8-884C-0C510FB3F118}">
      <dgm:prSet/>
      <dgm:spPr/>
      <dgm:t>
        <a:bodyPr/>
        <a:lstStyle/>
        <a:p>
          <a:endParaRPr lang="ru-RU"/>
        </a:p>
      </dgm:t>
    </dgm:pt>
    <dgm:pt modelId="{4A229BF7-5335-4327-8826-44328ADA6496}">
      <dgm:prSet phldrT="[Текст]"/>
      <dgm:spPr/>
      <dgm:t>
        <a:bodyPr/>
        <a:lstStyle/>
        <a:p>
          <a:r>
            <a:rPr lang="ru-RU" dirty="0" smtClean="0"/>
            <a:t>Плакаты 5С с описанием инструментов 5С</a:t>
          </a:r>
          <a:endParaRPr lang="ru-RU" dirty="0"/>
        </a:p>
      </dgm:t>
    </dgm:pt>
    <dgm:pt modelId="{15B6CCDF-ABDB-48C6-B09A-624581B4B004}" type="parTrans" cxnId="{D33C2A06-69F7-4A13-AD85-0A68C787F229}">
      <dgm:prSet/>
      <dgm:spPr/>
      <dgm:t>
        <a:bodyPr/>
        <a:lstStyle/>
        <a:p>
          <a:endParaRPr lang="ru-RU"/>
        </a:p>
      </dgm:t>
    </dgm:pt>
    <dgm:pt modelId="{D888093D-E57F-43F9-ACB6-54E378DFE0B3}" type="sibTrans" cxnId="{D33C2A06-69F7-4A13-AD85-0A68C787F229}">
      <dgm:prSet/>
      <dgm:spPr/>
      <dgm:t>
        <a:bodyPr/>
        <a:lstStyle/>
        <a:p>
          <a:endParaRPr lang="ru-RU"/>
        </a:p>
      </dgm:t>
    </dgm:pt>
    <dgm:pt modelId="{E3BBE3FB-EF54-4C00-8A15-73E8C8AF4CC6}">
      <dgm:prSet/>
      <dgm:spPr/>
      <dgm:t>
        <a:bodyPr/>
        <a:lstStyle/>
        <a:p>
          <a:r>
            <a:rPr lang="ru-RU" dirty="0" smtClean="0"/>
            <a:t>Лозунги 5С</a:t>
          </a:r>
          <a:endParaRPr lang="ru-RU" dirty="0"/>
        </a:p>
      </dgm:t>
    </dgm:pt>
    <dgm:pt modelId="{23CA4DFC-311E-4AB3-BD65-5EB272D1D596}" type="parTrans" cxnId="{FC4C82C3-BB21-4E43-93D9-9A3BF2B5568D}">
      <dgm:prSet/>
      <dgm:spPr/>
    </dgm:pt>
    <dgm:pt modelId="{F7559078-5DAE-4E40-A184-B4F69729B761}" type="sibTrans" cxnId="{FC4C82C3-BB21-4E43-93D9-9A3BF2B5568D}">
      <dgm:prSet/>
      <dgm:spPr/>
    </dgm:pt>
    <dgm:pt modelId="{2FC25D0E-493E-4D9E-8F32-DDA401181656}">
      <dgm:prSet/>
      <dgm:spPr/>
      <dgm:t>
        <a:bodyPr/>
        <a:lstStyle/>
        <a:p>
          <a:r>
            <a:rPr lang="ru-RU" dirty="0" smtClean="0"/>
            <a:t>Взаимный обмен лучшими практиками</a:t>
          </a:r>
          <a:endParaRPr lang="ru-RU" dirty="0"/>
        </a:p>
      </dgm:t>
    </dgm:pt>
    <dgm:pt modelId="{BC2B3C08-363F-4C2F-85AB-94C1B5C7E473}" type="parTrans" cxnId="{7335A585-30E2-4313-8183-CA628B1A8378}">
      <dgm:prSet/>
      <dgm:spPr/>
    </dgm:pt>
    <dgm:pt modelId="{349E4E3A-5435-4132-A4FC-3C5F18143EBD}" type="sibTrans" cxnId="{7335A585-30E2-4313-8183-CA628B1A8378}">
      <dgm:prSet/>
      <dgm:spPr/>
    </dgm:pt>
    <dgm:pt modelId="{37AAB0CA-94A7-47BB-B73C-D93C7A4FF6CC}">
      <dgm:prSet/>
      <dgm:spPr/>
      <dgm:t>
        <a:bodyPr/>
        <a:lstStyle/>
        <a:p>
          <a:r>
            <a:rPr lang="ru-RU" dirty="0" smtClean="0"/>
            <a:t>Конкурсы</a:t>
          </a:r>
          <a:endParaRPr lang="ru-RU" dirty="0"/>
        </a:p>
      </dgm:t>
    </dgm:pt>
    <dgm:pt modelId="{CD9A1A78-DEFF-4556-AF31-DB52DADFB3DD}" type="parTrans" cxnId="{05DB2073-1F9B-4A9A-B277-AC1E6FCEC6BD}">
      <dgm:prSet/>
      <dgm:spPr/>
    </dgm:pt>
    <dgm:pt modelId="{BF3AF876-37EB-4BBC-8722-8FC3DC25C88B}" type="sibTrans" cxnId="{05DB2073-1F9B-4A9A-B277-AC1E6FCEC6BD}">
      <dgm:prSet/>
      <dgm:spPr/>
    </dgm:pt>
    <dgm:pt modelId="{056B4654-B012-408A-A142-7CCEC7A84DC9}" type="pres">
      <dgm:prSet presAssocID="{474FAD10-F3EA-4331-8E01-D7869214ED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95876F-9FC9-46A8-80F8-1A0727065776}" type="pres">
      <dgm:prSet presAssocID="{8C4585F9-9CE5-40A9-BF3A-6EF079D88CA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BB015-9709-403B-AEAE-2FB93090B4CE}" type="pres">
      <dgm:prSet presAssocID="{04F7AE72-99CB-4F14-B263-617603ECCFE6}" presName="spacer" presStyleCnt="0"/>
      <dgm:spPr/>
    </dgm:pt>
    <dgm:pt modelId="{6C61CDE1-C7AE-4AF1-8189-67BB6A998970}" type="pres">
      <dgm:prSet presAssocID="{4A229BF7-5335-4327-8826-44328ADA649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249B9-2105-43AF-98BC-08989992B31A}" type="pres">
      <dgm:prSet presAssocID="{D888093D-E57F-43F9-ACB6-54E378DFE0B3}" presName="spacer" presStyleCnt="0"/>
      <dgm:spPr/>
    </dgm:pt>
    <dgm:pt modelId="{9C5E832B-E5F4-4C35-8805-F9C4929EB378}" type="pres">
      <dgm:prSet presAssocID="{E3BBE3FB-EF54-4C00-8A15-73E8C8AF4CC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52D03-0148-4D70-92FC-2111BFFDEDA6}" type="pres">
      <dgm:prSet presAssocID="{F7559078-5DAE-4E40-A184-B4F69729B761}" presName="spacer" presStyleCnt="0"/>
      <dgm:spPr/>
    </dgm:pt>
    <dgm:pt modelId="{A1F79B74-14F2-4366-9995-F2641652E2EB}" type="pres">
      <dgm:prSet presAssocID="{2FC25D0E-493E-4D9E-8F32-DDA40118165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4680A-D24D-4D61-BF40-1A36BDA49CC7}" type="pres">
      <dgm:prSet presAssocID="{349E4E3A-5435-4132-A4FC-3C5F18143EBD}" presName="spacer" presStyleCnt="0"/>
      <dgm:spPr/>
    </dgm:pt>
    <dgm:pt modelId="{296A261A-0E3C-4AA7-843E-EB0F6E1B1232}" type="pres">
      <dgm:prSet presAssocID="{37AAB0CA-94A7-47BB-B73C-D93C7A4FF6C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00423E-ADBC-4177-BD77-5869CABFAC62}" type="presOf" srcId="{8C4585F9-9CE5-40A9-BF3A-6EF079D88CA0}" destId="{7D95876F-9FC9-46A8-80F8-1A0727065776}" srcOrd="0" destOrd="0" presId="urn:microsoft.com/office/officeart/2005/8/layout/vList2"/>
    <dgm:cxn modelId="{6398E5B2-AEA6-4E83-882D-6A619A64E205}" type="presOf" srcId="{37AAB0CA-94A7-47BB-B73C-D93C7A4FF6CC}" destId="{296A261A-0E3C-4AA7-843E-EB0F6E1B1232}" srcOrd="0" destOrd="0" presId="urn:microsoft.com/office/officeart/2005/8/layout/vList2"/>
    <dgm:cxn modelId="{93C5BD2E-456C-44DA-A6B7-844CF54115E5}" type="presOf" srcId="{E3BBE3FB-EF54-4C00-8A15-73E8C8AF4CC6}" destId="{9C5E832B-E5F4-4C35-8805-F9C4929EB378}" srcOrd="0" destOrd="0" presId="urn:microsoft.com/office/officeart/2005/8/layout/vList2"/>
    <dgm:cxn modelId="{48114D79-4360-4AA8-884C-0C510FB3F118}" srcId="{474FAD10-F3EA-4331-8E01-D7869214ED85}" destId="{8C4585F9-9CE5-40A9-BF3A-6EF079D88CA0}" srcOrd="0" destOrd="0" parTransId="{83557E48-3E75-4C19-B52D-5D87B90A7150}" sibTransId="{04F7AE72-99CB-4F14-B263-617603ECCFE6}"/>
    <dgm:cxn modelId="{64B0C4A5-771E-4889-8A87-F8D0F6D540A6}" type="presOf" srcId="{2FC25D0E-493E-4D9E-8F32-DDA401181656}" destId="{A1F79B74-14F2-4366-9995-F2641652E2EB}" srcOrd="0" destOrd="0" presId="urn:microsoft.com/office/officeart/2005/8/layout/vList2"/>
    <dgm:cxn modelId="{D33C2A06-69F7-4A13-AD85-0A68C787F229}" srcId="{474FAD10-F3EA-4331-8E01-D7869214ED85}" destId="{4A229BF7-5335-4327-8826-44328ADA6496}" srcOrd="1" destOrd="0" parTransId="{15B6CCDF-ABDB-48C6-B09A-624581B4B004}" sibTransId="{D888093D-E57F-43F9-ACB6-54E378DFE0B3}"/>
    <dgm:cxn modelId="{0A7D3E75-3B50-43B0-98F5-34751DC17B36}" type="presOf" srcId="{474FAD10-F3EA-4331-8E01-D7869214ED85}" destId="{056B4654-B012-408A-A142-7CCEC7A84DC9}" srcOrd="0" destOrd="0" presId="urn:microsoft.com/office/officeart/2005/8/layout/vList2"/>
    <dgm:cxn modelId="{05DB2073-1F9B-4A9A-B277-AC1E6FCEC6BD}" srcId="{474FAD10-F3EA-4331-8E01-D7869214ED85}" destId="{37AAB0CA-94A7-47BB-B73C-D93C7A4FF6CC}" srcOrd="4" destOrd="0" parTransId="{CD9A1A78-DEFF-4556-AF31-DB52DADFB3DD}" sibTransId="{BF3AF876-37EB-4BBC-8722-8FC3DC25C88B}"/>
    <dgm:cxn modelId="{FC4C82C3-BB21-4E43-93D9-9A3BF2B5568D}" srcId="{474FAD10-F3EA-4331-8E01-D7869214ED85}" destId="{E3BBE3FB-EF54-4C00-8A15-73E8C8AF4CC6}" srcOrd="2" destOrd="0" parTransId="{23CA4DFC-311E-4AB3-BD65-5EB272D1D596}" sibTransId="{F7559078-5DAE-4E40-A184-B4F69729B761}"/>
    <dgm:cxn modelId="{6F4A5DFB-896D-44AB-9017-A3F5FCF9C490}" type="presOf" srcId="{4A229BF7-5335-4327-8826-44328ADA6496}" destId="{6C61CDE1-C7AE-4AF1-8189-67BB6A998970}" srcOrd="0" destOrd="0" presId="urn:microsoft.com/office/officeart/2005/8/layout/vList2"/>
    <dgm:cxn modelId="{7335A585-30E2-4313-8183-CA628B1A8378}" srcId="{474FAD10-F3EA-4331-8E01-D7869214ED85}" destId="{2FC25D0E-493E-4D9E-8F32-DDA401181656}" srcOrd="3" destOrd="0" parTransId="{BC2B3C08-363F-4C2F-85AB-94C1B5C7E473}" sibTransId="{349E4E3A-5435-4132-A4FC-3C5F18143EBD}"/>
    <dgm:cxn modelId="{ED736857-B4B9-44A0-BC35-63C68706AE84}" type="presParOf" srcId="{056B4654-B012-408A-A142-7CCEC7A84DC9}" destId="{7D95876F-9FC9-46A8-80F8-1A0727065776}" srcOrd="0" destOrd="0" presId="urn:microsoft.com/office/officeart/2005/8/layout/vList2"/>
    <dgm:cxn modelId="{F6CB2225-2F1A-4D1C-A34B-037CEB017426}" type="presParOf" srcId="{056B4654-B012-408A-A142-7CCEC7A84DC9}" destId="{5E9BB015-9709-403B-AEAE-2FB93090B4CE}" srcOrd="1" destOrd="0" presId="urn:microsoft.com/office/officeart/2005/8/layout/vList2"/>
    <dgm:cxn modelId="{4270A3F6-8A3E-4769-B1DB-ECA6E7109239}" type="presParOf" srcId="{056B4654-B012-408A-A142-7CCEC7A84DC9}" destId="{6C61CDE1-C7AE-4AF1-8189-67BB6A998970}" srcOrd="2" destOrd="0" presId="urn:microsoft.com/office/officeart/2005/8/layout/vList2"/>
    <dgm:cxn modelId="{45ECC3D1-3370-4FA0-9089-51F756F64369}" type="presParOf" srcId="{056B4654-B012-408A-A142-7CCEC7A84DC9}" destId="{651249B9-2105-43AF-98BC-08989992B31A}" srcOrd="3" destOrd="0" presId="urn:microsoft.com/office/officeart/2005/8/layout/vList2"/>
    <dgm:cxn modelId="{FFEB43B3-DF34-4538-A158-DA342B3AFFDC}" type="presParOf" srcId="{056B4654-B012-408A-A142-7CCEC7A84DC9}" destId="{9C5E832B-E5F4-4C35-8805-F9C4929EB378}" srcOrd="4" destOrd="0" presId="urn:microsoft.com/office/officeart/2005/8/layout/vList2"/>
    <dgm:cxn modelId="{44DA3889-3FEF-44AC-858B-EC6223D5FEFC}" type="presParOf" srcId="{056B4654-B012-408A-A142-7CCEC7A84DC9}" destId="{B9052D03-0148-4D70-92FC-2111BFFDEDA6}" srcOrd="5" destOrd="0" presId="urn:microsoft.com/office/officeart/2005/8/layout/vList2"/>
    <dgm:cxn modelId="{4B14A7BA-008C-4462-ADCC-552E238FCE7A}" type="presParOf" srcId="{056B4654-B012-408A-A142-7CCEC7A84DC9}" destId="{A1F79B74-14F2-4366-9995-F2641652E2EB}" srcOrd="6" destOrd="0" presId="urn:microsoft.com/office/officeart/2005/8/layout/vList2"/>
    <dgm:cxn modelId="{385C7C2A-8A7A-43E8-8956-9BC7E6E61960}" type="presParOf" srcId="{056B4654-B012-408A-A142-7CCEC7A84DC9}" destId="{1D54680A-D24D-4D61-BF40-1A36BDA49CC7}" srcOrd="7" destOrd="0" presId="urn:microsoft.com/office/officeart/2005/8/layout/vList2"/>
    <dgm:cxn modelId="{0BEFE571-EB81-468A-8D9F-DB3033534210}" type="presParOf" srcId="{056B4654-B012-408A-A142-7CCEC7A84DC9}" destId="{296A261A-0E3C-4AA7-843E-EB0F6E1B12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Освобождение рабочей зоны от ненужных предметов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Классификация предметов (дидактических средств, пособий и др.) по степени их востребованности на рабочем месте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Разделить предметы на группы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21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NeighborX="-13136" custLinFactNeighborY="10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21540" custScaleY="152837" custLinFactNeighborY="19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-16882" custLinFactNeighborY="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13929" custScaleY="147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NeighborX="-8623" custLinFactNeighborY="660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168F9BB4-1FCB-4791-95A7-C46E92384CD3}" type="presOf" srcId="{F9BFB313-9803-4E13-AFC7-FC4BF1799207}" destId="{E2DBEEE7-F081-46FE-ACBE-1638052E67C1}" srcOrd="1" destOrd="0" presId="urn:microsoft.com/office/officeart/2005/8/layout/hProcess4"/>
    <dgm:cxn modelId="{6B99C231-DB3C-49B9-BFBB-557461102F9C}" type="presOf" srcId="{7B3E1EAB-CBD2-434B-A366-1AB410F5EC5B}" destId="{5DB79C58-D63D-47C3-A70C-9BD815457DD9}" srcOrd="1" destOrd="0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56A22104-022E-47AE-9396-881F4D01907B}" type="presOf" srcId="{A2564087-1F06-4F96-8FDC-0C3F29667298}" destId="{ADCFF0CC-E099-436C-B930-983327F817A1}" srcOrd="0" destOrd="0" presId="urn:microsoft.com/office/officeart/2005/8/layout/hProcess4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3E449AE4-9FAE-44BB-98BD-068F25719106}" type="presOf" srcId="{F9BFB313-9803-4E13-AFC7-FC4BF1799207}" destId="{43AC6024-0642-4710-A8AA-D4A60E6DDE66}" srcOrd="0" destOrd="0" presId="urn:microsoft.com/office/officeart/2005/8/layout/hProcess4"/>
    <dgm:cxn modelId="{0796CFF3-7832-4EEE-8813-FF50B8F4A783}" type="presOf" srcId="{8A7335CF-0E7D-47AC-B4B0-9AD133EA7BB5}" destId="{3E21AF4B-CA75-41F6-A8AA-FA3D4D6431F3}" srcOrd="0" destOrd="0" presId="urn:microsoft.com/office/officeart/2005/8/layout/hProcess4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8C062305-E270-403B-8128-8A0906E5E28B}" type="presOf" srcId="{8CB09A47-8034-4570-B031-58E36F7374D0}" destId="{8E5A7B3E-1046-428B-8BA4-3F12F8D35C51}" srcOrd="0" destOrd="0" presId="urn:microsoft.com/office/officeart/2005/8/layout/hProcess4"/>
    <dgm:cxn modelId="{0897DD87-B2D4-48EC-A889-E3A480E5F8E5}" type="presOf" srcId="{B1AA546B-CA37-48BB-A1A1-C6C0CE4556C4}" destId="{76F48AA5-95E2-4F36-AA03-EB80382018A1}" srcOrd="0" destOrd="0" presId="urn:microsoft.com/office/officeart/2005/8/layout/hProcess4"/>
    <dgm:cxn modelId="{3C2292CE-F703-4CFF-BCA1-0BA489D1D736}" type="presOf" srcId="{C4EDA3A8-5202-4B20-89B5-0DB0A4ADC05F}" destId="{84372EB9-BEF7-4621-8116-4B8B78B5E6C0}" srcOrd="1" destOrd="0" presId="urn:microsoft.com/office/officeart/2005/8/layout/hProcess4"/>
    <dgm:cxn modelId="{15F600F9-8149-45ED-B1B3-213494C87AE5}" type="presOf" srcId="{6C560FEC-C966-4844-86C5-6F6E94775ED5}" destId="{C11CFB3E-A879-4484-9C15-7B8ADE1772E5}" srcOrd="0" destOrd="0" presId="urn:microsoft.com/office/officeart/2005/8/layout/hProcess4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7A7115CE-5226-41DA-920D-B906DD66EA69}" type="presOf" srcId="{C4EDA3A8-5202-4B20-89B5-0DB0A4ADC05F}" destId="{0619AE2B-E0F1-492E-A37E-2763926A26B6}" srcOrd="0" destOrd="0" presId="urn:microsoft.com/office/officeart/2005/8/layout/hProcess4"/>
    <dgm:cxn modelId="{E6FB9290-A59E-426C-AE32-9621017C1FA7}" type="presOf" srcId="{F447C4BA-C4C6-4294-8D87-227FE473A8B8}" destId="{A5F88E70-1686-407E-881C-9761A92DD282}" srcOrd="0" destOrd="0" presId="urn:microsoft.com/office/officeart/2005/8/layout/hProcess4"/>
    <dgm:cxn modelId="{3F2F0624-A669-49F2-8B42-9BF757F338EC}" type="presOf" srcId="{7B3E1EAB-CBD2-434B-A366-1AB410F5EC5B}" destId="{604B2122-8E9F-4311-A768-DEEC9046B7E4}" srcOrd="0" destOrd="0" presId="urn:microsoft.com/office/officeart/2005/8/layout/hProcess4"/>
    <dgm:cxn modelId="{15ADE5BA-7AB5-4284-AD03-EBCC900E364C}" type="presParOf" srcId="{8E5A7B3E-1046-428B-8BA4-3F12F8D35C51}" destId="{AB475E7A-1C0D-4C75-B710-6292F4C1023D}" srcOrd="0" destOrd="0" presId="urn:microsoft.com/office/officeart/2005/8/layout/hProcess4"/>
    <dgm:cxn modelId="{F70827DF-6E05-443A-85E8-4148EFD8DE87}" type="presParOf" srcId="{8E5A7B3E-1046-428B-8BA4-3F12F8D35C51}" destId="{3E29F63D-8B11-40CF-945B-FD2B9E642553}" srcOrd="1" destOrd="0" presId="urn:microsoft.com/office/officeart/2005/8/layout/hProcess4"/>
    <dgm:cxn modelId="{7581A321-4983-46E3-B969-46ED2DEF5D7B}" type="presParOf" srcId="{8E5A7B3E-1046-428B-8BA4-3F12F8D35C51}" destId="{914E468C-7C2E-4C5F-B98C-B12C1268C7E5}" srcOrd="2" destOrd="0" presId="urn:microsoft.com/office/officeart/2005/8/layout/hProcess4"/>
    <dgm:cxn modelId="{052257AB-4272-45CF-8775-DC3A4C26B1F4}" type="presParOf" srcId="{914E468C-7C2E-4C5F-B98C-B12C1268C7E5}" destId="{B430C222-56EC-42CF-AE37-B01C9D920E0F}" srcOrd="0" destOrd="0" presId="urn:microsoft.com/office/officeart/2005/8/layout/hProcess4"/>
    <dgm:cxn modelId="{7CCF0428-D4A3-41D1-B019-F904E5590F9C}" type="presParOf" srcId="{B430C222-56EC-42CF-AE37-B01C9D920E0F}" destId="{F41C832F-D3A8-4FE6-BE8A-F2BF018A855E}" srcOrd="0" destOrd="0" presId="urn:microsoft.com/office/officeart/2005/8/layout/hProcess4"/>
    <dgm:cxn modelId="{AA7ED80F-8050-4E82-9D0A-FD737F4B080F}" type="presParOf" srcId="{B430C222-56EC-42CF-AE37-B01C9D920E0F}" destId="{43AC6024-0642-4710-A8AA-D4A60E6DDE66}" srcOrd="1" destOrd="0" presId="urn:microsoft.com/office/officeart/2005/8/layout/hProcess4"/>
    <dgm:cxn modelId="{8E443D20-97E3-4EDB-9F89-48573E4D5CF8}" type="presParOf" srcId="{B430C222-56EC-42CF-AE37-B01C9D920E0F}" destId="{E2DBEEE7-F081-46FE-ACBE-1638052E67C1}" srcOrd="2" destOrd="0" presId="urn:microsoft.com/office/officeart/2005/8/layout/hProcess4"/>
    <dgm:cxn modelId="{B51779AF-AC3F-4637-83A7-2589891DEB28}" type="presParOf" srcId="{B430C222-56EC-42CF-AE37-B01C9D920E0F}" destId="{A5F88E70-1686-407E-881C-9761A92DD282}" srcOrd="3" destOrd="0" presId="urn:microsoft.com/office/officeart/2005/8/layout/hProcess4"/>
    <dgm:cxn modelId="{4946FC98-B7F9-4390-96DB-FFCC19088064}" type="presParOf" srcId="{B430C222-56EC-42CF-AE37-B01C9D920E0F}" destId="{85FB16E3-CDFE-47AA-8F85-7C9146ED960C}" srcOrd="4" destOrd="0" presId="urn:microsoft.com/office/officeart/2005/8/layout/hProcess4"/>
    <dgm:cxn modelId="{E969B732-608D-4C40-8E95-2E7548B8A78F}" type="presParOf" srcId="{914E468C-7C2E-4C5F-B98C-B12C1268C7E5}" destId="{C11CFB3E-A879-4484-9C15-7B8ADE1772E5}" srcOrd="1" destOrd="0" presId="urn:microsoft.com/office/officeart/2005/8/layout/hProcess4"/>
    <dgm:cxn modelId="{6D4FFCAE-E99D-4A4D-9CDD-265ED7B8A0D0}" type="presParOf" srcId="{914E468C-7C2E-4C5F-B98C-B12C1268C7E5}" destId="{632982DE-F2BB-476C-9B73-8CE5825A8331}" srcOrd="2" destOrd="0" presId="urn:microsoft.com/office/officeart/2005/8/layout/hProcess4"/>
    <dgm:cxn modelId="{3274C408-9029-4EA8-890D-FAB4D7E325E6}" type="presParOf" srcId="{632982DE-F2BB-476C-9B73-8CE5825A8331}" destId="{86B32E0E-57F3-4991-8677-AF90A51CE433}" srcOrd="0" destOrd="0" presId="urn:microsoft.com/office/officeart/2005/8/layout/hProcess4"/>
    <dgm:cxn modelId="{6758318C-FE18-4E62-BC99-DC81B4ECD166}" type="presParOf" srcId="{632982DE-F2BB-476C-9B73-8CE5825A8331}" destId="{604B2122-8E9F-4311-A768-DEEC9046B7E4}" srcOrd="1" destOrd="0" presId="urn:microsoft.com/office/officeart/2005/8/layout/hProcess4"/>
    <dgm:cxn modelId="{901ACB85-05F2-47D2-9A01-5625393E9EA5}" type="presParOf" srcId="{632982DE-F2BB-476C-9B73-8CE5825A8331}" destId="{5DB79C58-D63D-47C3-A70C-9BD815457DD9}" srcOrd="2" destOrd="0" presId="urn:microsoft.com/office/officeart/2005/8/layout/hProcess4"/>
    <dgm:cxn modelId="{92666582-EE68-4570-9EAE-B0FABE9D1480}" type="presParOf" srcId="{632982DE-F2BB-476C-9B73-8CE5825A8331}" destId="{76F48AA5-95E2-4F36-AA03-EB80382018A1}" srcOrd="3" destOrd="0" presId="urn:microsoft.com/office/officeart/2005/8/layout/hProcess4"/>
    <dgm:cxn modelId="{68637170-F5D5-424A-AAB5-1158EB2C89FA}" type="presParOf" srcId="{632982DE-F2BB-476C-9B73-8CE5825A8331}" destId="{BD954DC4-3D37-4B2A-8D92-69A1FB17263A}" srcOrd="4" destOrd="0" presId="urn:microsoft.com/office/officeart/2005/8/layout/hProcess4"/>
    <dgm:cxn modelId="{78C7A7DA-A40D-4050-8988-EE665A44326C}" type="presParOf" srcId="{914E468C-7C2E-4C5F-B98C-B12C1268C7E5}" destId="{3E21AF4B-CA75-41F6-A8AA-FA3D4D6431F3}" srcOrd="3" destOrd="0" presId="urn:microsoft.com/office/officeart/2005/8/layout/hProcess4"/>
    <dgm:cxn modelId="{C3048789-87D7-4F4A-8D06-EFC69A69DAE7}" type="presParOf" srcId="{914E468C-7C2E-4C5F-B98C-B12C1268C7E5}" destId="{CB5EDC22-C23E-45E9-92C3-0C152D8402E1}" srcOrd="4" destOrd="0" presId="urn:microsoft.com/office/officeart/2005/8/layout/hProcess4"/>
    <dgm:cxn modelId="{F24421EF-2C93-48E1-B255-ACD7B7D22641}" type="presParOf" srcId="{CB5EDC22-C23E-45E9-92C3-0C152D8402E1}" destId="{1A198982-A21A-479D-9D9E-E25D7BDB362B}" srcOrd="0" destOrd="0" presId="urn:microsoft.com/office/officeart/2005/8/layout/hProcess4"/>
    <dgm:cxn modelId="{CC2371C9-8D2D-41DE-85FD-09137FC6740C}" type="presParOf" srcId="{CB5EDC22-C23E-45E9-92C3-0C152D8402E1}" destId="{0619AE2B-E0F1-492E-A37E-2763926A26B6}" srcOrd="1" destOrd="0" presId="urn:microsoft.com/office/officeart/2005/8/layout/hProcess4"/>
    <dgm:cxn modelId="{9162F2B9-C8B3-4474-96DE-67C958BF594A}" type="presParOf" srcId="{CB5EDC22-C23E-45E9-92C3-0C152D8402E1}" destId="{84372EB9-BEF7-4621-8116-4B8B78B5E6C0}" srcOrd="2" destOrd="0" presId="urn:microsoft.com/office/officeart/2005/8/layout/hProcess4"/>
    <dgm:cxn modelId="{41155E73-0F6F-4BDD-8D8D-B4676E8279B7}" type="presParOf" srcId="{CB5EDC22-C23E-45E9-92C3-0C152D8402E1}" destId="{ADCFF0CC-E099-436C-B930-983327F817A1}" srcOrd="3" destOrd="0" presId="urn:microsoft.com/office/officeart/2005/8/layout/hProcess4"/>
    <dgm:cxn modelId="{6559195C-42D5-4363-88DF-CC210261A18F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BEBDB6-EE38-4F21-A3C2-8BBDC0666BFF}" type="doc">
      <dgm:prSet loTypeId="urn:microsoft.com/office/officeart/2005/8/layout/hList7#1" loCatId="list" qsTypeId="urn:microsoft.com/office/officeart/2005/8/quickstyle/simple3" qsCatId="simple" csTypeId="urn:microsoft.com/office/officeart/2005/8/colors/accent1_2" csCatId="accent1" phldr="1"/>
      <dgm:spPr/>
    </dgm:pt>
    <dgm:pt modelId="{5093EC14-C0FD-4AA5-96C9-D3A3B1A3C186}">
      <dgm:prSet phldrT="[Текст]"/>
      <dgm:spPr/>
      <dgm:t>
        <a:bodyPr/>
        <a:lstStyle/>
        <a:p>
          <a:r>
            <a:rPr lang="ru-RU" b="1" dirty="0" smtClean="0"/>
            <a:t>Начните с генеральной уборки</a:t>
          </a:r>
          <a:endParaRPr lang="ru-RU" b="1" dirty="0"/>
        </a:p>
      </dgm:t>
    </dgm:pt>
    <dgm:pt modelId="{3352AB47-040A-44D6-AE54-2F5D535C45D3}" type="parTrans" cxnId="{4B8FD13B-3B43-4095-B7BF-A157E9E71C97}">
      <dgm:prSet/>
      <dgm:spPr/>
      <dgm:t>
        <a:bodyPr/>
        <a:lstStyle/>
        <a:p>
          <a:endParaRPr lang="ru-RU"/>
        </a:p>
      </dgm:t>
    </dgm:pt>
    <dgm:pt modelId="{A3EC87C8-7070-4502-B7E2-C8FDE58A7F30}" type="sibTrans" cxnId="{4B8FD13B-3B43-4095-B7BF-A157E9E71C97}">
      <dgm:prSet/>
      <dgm:spPr/>
      <dgm:t>
        <a:bodyPr/>
        <a:lstStyle/>
        <a:p>
          <a:endParaRPr lang="ru-RU"/>
        </a:p>
      </dgm:t>
    </dgm:pt>
    <dgm:pt modelId="{DE92AF6D-E76F-44C1-A9F1-DB13A64C0F34}">
      <dgm:prSet phldrT="[Текст]"/>
      <dgm:spPr/>
      <dgm:t>
        <a:bodyPr/>
        <a:lstStyle/>
        <a:p>
          <a:r>
            <a:rPr lang="ru-RU" b="1" dirty="0" smtClean="0"/>
            <a:t>Внимательно проверьте типичные места скопления ненужных предметов</a:t>
          </a:r>
          <a:endParaRPr lang="ru-RU" dirty="0"/>
        </a:p>
      </dgm:t>
    </dgm:pt>
    <dgm:pt modelId="{F7070180-CDF4-444D-8158-160CDDC126D9}" type="parTrans" cxnId="{BAD394A0-F405-4B9F-93F7-A5BF0B86867C}">
      <dgm:prSet/>
      <dgm:spPr/>
      <dgm:t>
        <a:bodyPr/>
        <a:lstStyle/>
        <a:p>
          <a:endParaRPr lang="ru-RU"/>
        </a:p>
      </dgm:t>
    </dgm:pt>
    <dgm:pt modelId="{6D5E35F2-239E-44BD-891F-8F18E6380E2E}" type="sibTrans" cxnId="{BAD394A0-F405-4B9F-93F7-A5BF0B86867C}">
      <dgm:prSet/>
      <dgm:spPr/>
      <dgm:t>
        <a:bodyPr/>
        <a:lstStyle/>
        <a:p>
          <a:endParaRPr lang="ru-RU"/>
        </a:p>
      </dgm:t>
    </dgm:pt>
    <dgm:pt modelId="{0977D689-CBAB-4F6E-8DD6-2A456E8D16B4}">
      <dgm:prSet phldrT="[Текст]"/>
      <dgm:spPr/>
      <dgm:t>
        <a:bodyPr/>
        <a:lstStyle/>
        <a:p>
          <a:r>
            <a:rPr lang="ru-RU" b="1" dirty="0" smtClean="0"/>
            <a:t>Создайте зону карантина</a:t>
          </a:r>
          <a:endParaRPr lang="ru-RU" dirty="0"/>
        </a:p>
      </dgm:t>
    </dgm:pt>
    <dgm:pt modelId="{7F5C5F2D-5501-46B3-B609-F010929E4645}" type="parTrans" cxnId="{D4716E6C-0CAF-4D53-B962-A497CF7453E2}">
      <dgm:prSet/>
      <dgm:spPr/>
      <dgm:t>
        <a:bodyPr/>
        <a:lstStyle/>
        <a:p>
          <a:endParaRPr lang="ru-RU"/>
        </a:p>
      </dgm:t>
    </dgm:pt>
    <dgm:pt modelId="{5F753147-88FF-4919-A46E-88B417837025}" type="sibTrans" cxnId="{D4716E6C-0CAF-4D53-B962-A497CF7453E2}">
      <dgm:prSet/>
      <dgm:spPr/>
      <dgm:t>
        <a:bodyPr/>
        <a:lstStyle/>
        <a:p>
          <a:endParaRPr lang="ru-RU"/>
        </a:p>
      </dgm:t>
    </dgm:pt>
    <dgm:pt modelId="{FB9B6CD8-18CE-41B3-BC67-4EE90857C706}" type="pres">
      <dgm:prSet presAssocID="{75BEBDB6-EE38-4F21-A3C2-8BBDC0666BFF}" presName="Name0" presStyleCnt="0">
        <dgm:presLayoutVars>
          <dgm:dir/>
          <dgm:resizeHandles val="exact"/>
        </dgm:presLayoutVars>
      </dgm:prSet>
      <dgm:spPr/>
    </dgm:pt>
    <dgm:pt modelId="{467DFF07-08A0-4015-BE1C-0E4B39263C17}" type="pres">
      <dgm:prSet presAssocID="{75BEBDB6-EE38-4F21-A3C2-8BBDC0666BFF}" presName="fgShape" presStyleLbl="fgShp" presStyleIdx="0" presStyleCnt="1"/>
      <dgm:spPr/>
    </dgm:pt>
    <dgm:pt modelId="{1B2C2B9F-2A28-4D2E-93FC-5986C37942F9}" type="pres">
      <dgm:prSet presAssocID="{75BEBDB6-EE38-4F21-A3C2-8BBDC0666BFF}" presName="linComp" presStyleCnt="0"/>
      <dgm:spPr/>
    </dgm:pt>
    <dgm:pt modelId="{4CB3308E-32E1-46B7-9081-30A01CF4FDCF}" type="pres">
      <dgm:prSet presAssocID="{5093EC14-C0FD-4AA5-96C9-D3A3B1A3C186}" presName="compNode" presStyleCnt="0"/>
      <dgm:spPr/>
    </dgm:pt>
    <dgm:pt modelId="{2421BF4D-D995-4027-BEB3-296CC32DBE0D}" type="pres">
      <dgm:prSet presAssocID="{5093EC14-C0FD-4AA5-96C9-D3A3B1A3C186}" presName="bkgdShape" presStyleLbl="node1" presStyleIdx="0" presStyleCnt="3"/>
      <dgm:spPr/>
      <dgm:t>
        <a:bodyPr/>
        <a:lstStyle/>
        <a:p>
          <a:endParaRPr lang="ru-RU"/>
        </a:p>
      </dgm:t>
    </dgm:pt>
    <dgm:pt modelId="{98D175AC-C7E3-4337-8C80-3CD8C49A2508}" type="pres">
      <dgm:prSet presAssocID="{5093EC14-C0FD-4AA5-96C9-D3A3B1A3C18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DD5D6-73FB-41C1-910D-7509EF8FA335}" type="pres">
      <dgm:prSet presAssocID="{5093EC14-C0FD-4AA5-96C9-D3A3B1A3C186}" presName="invisiNode" presStyleLbl="node1" presStyleIdx="0" presStyleCnt="3"/>
      <dgm:spPr/>
    </dgm:pt>
    <dgm:pt modelId="{608394C5-B81A-449E-BF8B-D13B55BE657D}" type="pres">
      <dgm:prSet presAssocID="{5093EC14-C0FD-4AA5-96C9-D3A3B1A3C186}" presName="imagNode" presStyleLbl="fgImgPlace1" presStyleIdx="0" presStyleCnt="3"/>
      <dgm:spPr>
        <a:blipFill>
          <a:blip xmlns:r="http://schemas.openxmlformats.org/officeDocument/2006/relationships" r:embed="rId1"/>
          <a:stretch/>
        </a:blipFill>
      </dgm:spPr>
    </dgm:pt>
    <dgm:pt modelId="{9398B194-69B8-45D3-9F59-CDAA5C06F5D5}" type="pres">
      <dgm:prSet presAssocID="{A3EC87C8-7070-4502-B7E2-C8FDE58A7F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08B8E9F-62CD-49CA-9B99-03452D6968E6}" type="pres">
      <dgm:prSet presAssocID="{DE92AF6D-E76F-44C1-A9F1-DB13A64C0F34}" presName="compNode" presStyleCnt="0"/>
      <dgm:spPr/>
    </dgm:pt>
    <dgm:pt modelId="{F7A9FC90-E757-47D7-AAEC-5F983C4592FD}" type="pres">
      <dgm:prSet presAssocID="{DE92AF6D-E76F-44C1-A9F1-DB13A64C0F34}" presName="bkgdShape" presStyleLbl="node1" presStyleIdx="1" presStyleCnt="3"/>
      <dgm:spPr/>
      <dgm:t>
        <a:bodyPr/>
        <a:lstStyle/>
        <a:p>
          <a:endParaRPr lang="ru-RU"/>
        </a:p>
      </dgm:t>
    </dgm:pt>
    <dgm:pt modelId="{84E13921-331C-434B-950A-F83B6A084687}" type="pres">
      <dgm:prSet presAssocID="{DE92AF6D-E76F-44C1-A9F1-DB13A64C0F3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81D5B3-A31E-4499-831F-148C15A4F5CA}" type="pres">
      <dgm:prSet presAssocID="{DE92AF6D-E76F-44C1-A9F1-DB13A64C0F34}" presName="invisiNode" presStyleLbl="node1" presStyleIdx="1" presStyleCnt="3"/>
      <dgm:spPr/>
    </dgm:pt>
    <dgm:pt modelId="{3B5A0FE7-6218-4001-908A-BB074059A7A6}" type="pres">
      <dgm:prSet presAssocID="{DE92AF6D-E76F-44C1-A9F1-DB13A64C0F34}" presName="imagNode" presStyleLbl="fgImgPlace1" presStyleIdx="1" presStyleCnt="3"/>
      <dgm:spPr>
        <a:blipFill>
          <a:blip xmlns:r="http://schemas.openxmlformats.org/officeDocument/2006/relationships" r:embed="rId2"/>
          <a:stretch/>
        </a:blipFill>
      </dgm:spPr>
    </dgm:pt>
    <dgm:pt modelId="{2841C28D-9771-455C-9B93-6E8EDFA6D2A6}" type="pres">
      <dgm:prSet presAssocID="{6D5E35F2-239E-44BD-891F-8F18E6380E2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F746DC-1B8C-4A7F-9FE7-363C6EEB47B6}" type="pres">
      <dgm:prSet presAssocID="{0977D689-CBAB-4F6E-8DD6-2A456E8D16B4}" presName="compNode" presStyleCnt="0"/>
      <dgm:spPr/>
    </dgm:pt>
    <dgm:pt modelId="{3CC05C9B-5B2E-49F5-BB97-95F19737CD99}" type="pres">
      <dgm:prSet presAssocID="{0977D689-CBAB-4F6E-8DD6-2A456E8D16B4}" presName="bkgdShape" presStyleLbl="node1" presStyleIdx="2" presStyleCnt="3"/>
      <dgm:spPr/>
      <dgm:t>
        <a:bodyPr/>
        <a:lstStyle/>
        <a:p>
          <a:endParaRPr lang="ru-RU"/>
        </a:p>
      </dgm:t>
    </dgm:pt>
    <dgm:pt modelId="{76EA2A9A-EA53-44F5-AB13-4F0051701414}" type="pres">
      <dgm:prSet presAssocID="{0977D689-CBAB-4F6E-8DD6-2A456E8D16B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A770-9534-4A8C-A8CA-02C8EED3D5D2}" type="pres">
      <dgm:prSet presAssocID="{0977D689-CBAB-4F6E-8DD6-2A456E8D16B4}" presName="invisiNode" presStyleLbl="node1" presStyleIdx="2" presStyleCnt="3"/>
      <dgm:spPr/>
    </dgm:pt>
    <dgm:pt modelId="{A72D957A-A99D-4DCC-B0CA-591877417F6C}" type="pres">
      <dgm:prSet presAssocID="{0977D689-CBAB-4F6E-8DD6-2A456E8D16B4}" presName="imagNode" presStyleLbl="fgImgPlace1" presStyleIdx="2" presStyleCnt="3"/>
      <dgm:spPr>
        <a:blipFill>
          <a:blip xmlns:r="http://schemas.openxmlformats.org/officeDocument/2006/relationships" r:embed="rId3"/>
          <a:stretch/>
        </a:blipFill>
      </dgm:spPr>
    </dgm:pt>
  </dgm:ptLst>
  <dgm:cxnLst>
    <dgm:cxn modelId="{4B8FD13B-3B43-4095-B7BF-A157E9E71C97}" srcId="{75BEBDB6-EE38-4F21-A3C2-8BBDC0666BFF}" destId="{5093EC14-C0FD-4AA5-96C9-D3A3B1A3C186}" srcOrd="0" destOrd="0" parTransId="{3352AB47-040A-44D6-AE54-2F5D535C45D3}" sibTransId="{A3EC87C8-7070-4502-B7E2-C8FDE58A7F30}"/>
    <dgm:cxn modelId="{D85D8A2C-24B7-48F9-BC2E-B0ECBE10A4A4}" type="presOf" srcId="{DE92AF6D-E76F-44C1-A9F1-DB13A64C0F34}" destId="{84E13921-331C-434B-950A-F83B6A084687}" srcOrd="1" destOrd="0" presId="urn:microsoft.com/office/officeart/2005/8/layout/hList7#1"/>
    <dgm:cxn modelId="{A3F7F753-3D62-4A6F-BA69-5E88B8F9333F}" type="presOf" srcId="{5093EC14-C0FD-4AA5-96C9-D3A3B1A3C186}" destId="{98D175AC-C7E3-4337-8C80-3CD8C49A2508}" srcOrd="1" destOrd="0" presId="urn:microsoft.com/office/officeart/2005/8/layout/hList7#1"/>
    <dgm:cxn modelId="{E2498E5B-3668-47F5-BA76-3AABC8908D11}" type="presOf" srcId="{DE92AF6D-E76F-44C1-A9F1-DB13A64C0F34}" destId="{F7A9FC90-E757-47D7-AAEC-5F983C4592FD}" srcOrd="0" destOrd="0" presId="urn:microsoft.com/office/officeart/2005/8/layout/hList7#1"/>
    <dgm:cxn modelId="{C12F06DC-2313-4E22-A314-5F1A983F26D1}" type="presOf" srcId="{0977D689-CBAB-4F6E-8DD6-2A456E8D16B4}" destId="{3CC05C9B-5B2E-49F5-BB97-95F19737CD99}" srcOrd="0" destOrd="0" presId="urn:microsoft.com/office/officeart/2005/8/layout/hList7#1"/>
    <dgm:cxn modelId="{C1742155-A462-40B9-ABA6-A8303ED8CA07}" type="presOf" srcId="{6D5E35F2-239E-44BD-891F-8F18E6380E2E}" destId="{2841C28D-9771-455C-9B93-6E8EDFA6D2A6}" srcOrd="0" destOrd="0" presId="urn:microsoft.com/office/officeart/2005/8/layout/hList7#1"/>
    <dgm:cxn modelId="{D4716E6C-0CAF-4D53-B962-A497CF7453E2}" srcId="{75BEBDB6-EE38-4F21-A3C2-8BBDC0666BFF}" destId="{0977D689-CBAB-4F6E-8DD6-2A456E8D16B4}" srcOrd="2" destOrd="0" parTransId="{7F5C5F2D-5501-46B3-B609-F010929E4645}" sibTransId="{5F753147-88FF-4919-A46E-88B417837025}"/>
    <dgm:cxn modelId="{544F0D69-32AD-4501-953C-B977A00EA2FB}" type="presOf" srcId="{A3EC87C8-7070-4502-B7E2-C8FDE58A7F30}" destId="{9398B194-69B8-45D3-9F59-CDAA5C06F5D5}" srcOrd="0" destOrd="0" presId="urn:microsoft.com/office/officeart/2005/8/layout/hList7#1"/>
    <dgm:cxn modelId="{ECC104FC-10CB-4746-AC73-1BB47F786040}" type="presOf" srcId="{75BEBDB6-EE38-4F21-A3C2-8BBDC0666BFF}" destId="{FB9B6CD8-18CE-41B3-BC67-4EE90857C706}" srcOrd="0" destOrd="0" presId="urn:microsoft.com/office/officeart/2005/8/layout/hList7#1"/>
    <dgm:cxn modelId="{BAD394A0-F405-4B9F-93F7-A5BF0B86867C}" srcId="{75BEBDB6-EE38-4F21-A3C2-8BBDC0666BFF}" destId="{DE92AF6D-E76F-44C1-A9F1-DB13A64C0F34}" srcOrd="1" destOrd="0" parTransId="{F7070180-CDF4-444D-8158-160CDDC126D9}" sibTransId="{6D5E35F2-239E-44BD-891F-8F18E6380E2E}"/>
    <dgm:cxn modelId="{DD8687A5-1E88-4DBA-94A9-B3E69EE198AD}" type="presOf" srcId="{0977D689-CBAB-4F6E-8DD6-2A456E8D16B4}" destId="{76EA2A9A-EA53-44F5-AB13-4F0051701414}" srcOrd="1" destOrd="0" presId="urn:microsoft.com/office/officeart/2005/8/layout/hList7#1"/>
    <dgm:cxn modelId="{87330E81-78F5-4896-B996-4ADE09FEFDFB}" type="presOf" srcId="{5093EC14-C0FD-4AA5-96C9-D3A3B1A3C186}" destId="{2421BF4D-D995-4027-BEB3-296CC32DBE0D}" srcOrd="0" destOrd="0" presId="urn:microsoft.com/office/officeart/2005/8/layout/hList7#1"/>
    <dgm:cxn modelId="{B35473D2-FA55-4CCB-B7EB-8EA35C2A4A3B}" type="presParOf" srcId="{FB9B6CD8-18CE-41B3-BC67-4EE90857C706}" destId="{467DFF07-08A0-4015-BE1C-0E4B39263C17}" srcOrd="0" destOrd="0" presId="urn:microsoft.com/office/officeart/2005/8/layout/hList7#1"/>
    <dgm:cxn modelId="{E2419B24-6E19-42CD-B431-F355D51C1A61}" type="presParOf" srcId="{FB9B6CD8-18CE-41B3-BC67-4EE90857C706}" destId="{1B2C2B9F-2A28-4D2E-93FC-5986C37942F9}" srcOrd="1" destOrd="0" presId="urn:microsoft.com/office/officeart/2005/8/layout/hList7#1"/>
    <dgm:cxn modelId="{44BA52F5-586E-40CA-B9F2-9C5620BFAE56}" type="presParOf" srcId="{1B2C2B9F-2A28-4D2E-93FC-5986C37942F9}" destId="{4CB3308E-32E1-46B7-9081-30A01CF4FDCF}" srcOrd="0" destOrd="0" presId="urn:microsoft.com/office/officeart/2005/8/layout/hList7#1"/>
    <dgm:cxn modelId="{C9351C59-DBFC-461B-A1A0-C8382EC2A6F5}" type="presParOf" srcId="{4CB3308E-32E1-46B7-9081-30A01CF4FDCF}" destId="{2421BF4D-D995-4027-BEB3-296CC32DBE0D}" srcOrd="0" destOrd="0" presId="urn:microsoft.com/office/officeart/2005/8/layout/hList7#1"/>
    <dgm:cxn modelId="{37A78F5F-62D9-4C2B-896C-64608B089D76}" type="presParOf" srcId="{4CB3308E-32E1-46B7-9081-30A01CF4FDCF}" destId="{98D175AC-C7E3-4337-8C80-3CD8C49A2508}" srcOrd="1" destOrd="0" presId="urn:microsoft.com/office/officeart/2005/8/layout/hList7#1"/>
    <dgm:cxn modelId="{C3666E27-8289-4C17-A806-A4BB700E6840}" type="presParOf" srcId="{4CB3308E-32E1-46B7-9081-30A01CF4FDCF}" destId="{28EDD5D6-73FB-41C1-910D-7509EF8FA335}" srcOrd="2" destOrd="0" presId="urn:microsoft.com/office/officeart/2005/8/layout/hList7#1"/>
    <dgm:cxn modelId="{850E419E-FE7F-49C9-8F49-BD2C0B876005}" type="presParOf" srcId="{4CB3308E-32E1-46B7-9081-30A01CF4FDCF}" destId="{608394C5-B81A-449E-BF8B-D13B55BE657D}" srcOrd="3" destOrd="0" presId="urn:microsoft.com/office/officeart/2005/8/layout/hList7#1"/>
    <dgm:cxn modelId="{3B8A8333-F31B-4739-ACC5-9DE343A84782}" type="presParOf" srcId="{1B2C2B9F-2A28-4D2E-93FC-5986C37942F9}" destId="{9398B194-69B8-45D3-9F59-CDAA5C06F5D5}" srcOrd="1" destOrd="0" presId="urn:microsoft.com/office/officeart/2005/8/layout/hList7#1"/>
    <dgm:cxn modelId="{51A8B5EF-351F-41D4-ABDD-10C26CE2F269}" type="presParOf" srcId="{1B2C2B9F-2A28-4D2E-93FC-5986C37942F9}" destId="{408B8E9F-62CD-49CA-9B99-03452D6968E6}" srcOrd="2" destOrd="0" presId="urn:microsoft.com/office/officeart/2005/8/layout/hList7#1"/>
    <dgm:cxn modelId="{DF6D840B-B780-41D4-B912-F7F6FAD00F60}" type="presParOf" srcId="{408B8E9F-62CD-49CA-9B99-03452D6968E6}" destId="{F7A9FC90-E757-47D7-AAEC-5F983C4592FD}" srcOrd="0" destOrd="0" presId="urn:microsoft.com/office/officeart/2005/8/layout/hList7#1"/>
    <dgm:cxn modelId="{F41D6B84-1780-463D-89DC-165C225FA535}" type="presParOf" srcId="{408B8E9F-62CD-49CA-9B99-03452D6968E6}" destId="{84E13921-331C-434B-950A-F83B6A084687}" srcOrd="1" destOrd="0" presId="urn:microsoft.com/office/officeart/2005/8/layout/hList7#1"/>
    <dgm:cxn modelId="{6B2C70E2-25DF-48C2-816E-13BD66A4FA70}" type="presParOf" srcId="{408B8E9F-62CD-49CA-9B99-03452D6968E6}" destId="{0381D5B3-A31E-4499-831F-148C15A4F5CA}" srcOrd="2" destOrd="0" presId="urn:microsoft.com/office/officeart/2005/8/layout/hList7#1"/>
    <dgm:cxn modelId="{8BA5B830-2CA9-4A30-AD86-45FF75530D36}" type="presParOf" srcId="{408B8E9F-62CD-49CA-9B99-03452D6968E6}" destId="{3B5A0FE7-6218-4001-908A-BB074059A7A6}" srcOrd="3" destOrd="0" presId="urn:microsoft.com/office/officeart/2005/8/layout/hList7#1"/>
    <dgm:cxn modelId="{910B24C7-81FF-4BDA-B4FD-2114AE2C5908}" type="presParOf" srcId="{1B2C2B9F-2A28-4D2E-93FC-5986C37942F9}" destId="{2841C28D-9771-455C-9B93-6E8EDFA6D2A6}" srcOrd="3" destOrd="0" presId="urn:microsoft.com/office/officeart/2005/8/layout/hList7#1"/>
    <dgm:cxn modelId="{711C4081-B10D-460A-B5AA-F03A368D4E2A}" type="presParOf" srcId="{1B2C2B9F-2A28-4D2E-93FC-5986C37942F9}" destId="{9BF746DC-1B8C-4A7F-9FE7-363C6EEB47B6}" srcOrd="4" destOrd="0" presId="urn:microsoft.com/office/officeart/2005/8/layout/hList7#1"/>
    <dgm:cxn modelId="{5177AA0A-CA46-4674-BBED-336F82C4F681}" type="presParOf" srcId="{9BF746DC-1B8C-4A7F-9FE7-363C6EEB47B6}" destId="{3CC05C9B-5B2E-49F5-BB97-95F19737CD99}" srcOrd="0" destOrd="0" presId="urn:microsoft.com/office/officeart/2005/8/layout/hList7#1"/>
    <dgm:cxn modelId="{AE600552-E4A7-429B-946E-BCE6426E70F6}" type="presParOf" srcId="{9BF746DC-1B8C-4A7F-9FE7-363C6EEB47B6}" destId="{76EA2A9A-EA53-44F5-AB13-4F0051701414}" srcOrd="1" destOrd="0" presId="urn:microsoft.com/office/officeart/2005/8/layout/hList7#1"/>
    <dgm:cxn modelId="{EB330525-EE6F-4154-8283-39D7ED923A77}" type="presParOf" srcId="{9BF746DC-1B8C-4A7F-9FE7-363C6EEB47B6}" destId="{33F8A770-9534-4A8C-A8CA-02C8EED3D5D2}" srcOrd="2" destOrd="0" presId="urn:microsoft.com/office/officeart/2005/8/layout/hList7#1"/>
    <dgm:cxn modelId="{63BB7DD9-82C4-40A1-8187-C3C77EACD8D7}" type="presParOf" srcId="{9BF746DC-1B8C-4A7F-9FE7-363C6EEB47B6}" destId="{A72D957A-A99D-4DCC-B0CA-591877417F6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Рациональное размещение средств обучения. Обеспечение надежного и безопасного доступа к средствам обучения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Стандартизировать работу (расположение предметов, транспортировку средств обучения, хранения запасов, подготовки к уроку).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Рациональное расположение предусматривает применение средств визуального управления для информирования о местонахождении предметов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41084" custScaleY="195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Y="3627" custLinFactNeighborX="1072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50489" custScaleY="190820" custLinFactNeighborX="1932" custLinFactNeighborY="3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15085" custLinFactNeighborY="-246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44089" custScaleY="197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Y="17381" custLinFactNeighborX="7915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E697E1B1-875A-408C-A757-BA66A8816062}" type="presOf" srcId="{C4EDA3A8-5202-4B20-89B5-0DB0A4ADC05F}" destId="{0619AE2B-E0F1-492E-A37E-2763926A26B6}" srcOrd="0" destOrd="0" presId="urn:microsoft.com/office/officeart/2005/8/layout/hProcess4"/>
    <dgm:cxn modelId="{BFE36791-A74C-4624-97C6-319CCBACBCAC}" type="presOf" srcId="{C4EDA3A8-5202-4B20-89B5-0DB0A4ADC05F}" destId="{84372EB9-BEF7-4621-8116-4B8B78B5E6C0}" srcOrd="1" destOrd="0" presId="urn:microsoft.com/office/officeart/2005/8/layout/hProcess4"/>
    <dgm:cxn modelId="{052F7B73-78EF-428B-ACA6-4892E620515E}" type="presOf" srcId="{F9BFB313-9803-4E13-AFC7-FC4BF1799207}" destId="{43AC6024-0642-4710-A8AA-D4A60E6DDE66}" srcOrd="0" destOrd="0" presId="urn:microsoft.com/office/officeart/2005/8/layout/hProcess4"/>
    <dgm:cxn modelId="{429FD40B-D658-461E-8392-C8E860D3A251}" type="presOf" srcId="{7B3E1EAB-CBD2-434B-A366-1AB410F5EC5B}" destId="{604B2122-8E9F-4311-A768-DEEC9046B7E4}" srcOrd="0" destOrd="0" presId="urn:microsoft.com/office/officeart/2005/8/layout/hProcess4"/>
    <dgm:cxn modelId="{E82AE2D7-B15C-49AB-9A61-CF0EB883F0F4}" type="presOf" srcId="{F9BFB313-9803-4E13-AFC7-FC4BF1799207}" destId="{E2DBEEE7-F081-46FE-ACBE-1638052E67C1}" srcOrd="1" destOrd="0" presId="urn:microsoft.com/office/officeart/2005/8/layout/hProcess4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A2F959BD-E28A-4853-9A10-087A5CB43B4C}" type="presOf" srcId="{F447C4BA-C4C6-4294-8D87-227FE473A8B8}" destId="{A5F88E70-1686-407E-881C-9761A92DD282}" srcOrd="0" destOrd="0" presId="urn:microsoft.com/office/officeart/2005/8/layout/hProcess4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EBC3AAB2-52FE-4CE5-816E-F309FB7EF370}" type="presOf" srcId="{A2564087-1F06-4F96-8FDC-0C3F29667298}" destId="{ADCFF0CC-E099-436C-B930-983327F817A1}" srcOrd="0" destOrd="0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B9A26F72-BA52-4833-8F5C-C2E2DBB20FA3}" type="presOf" srcId="{7B3E1EAB-CBD2-434B-A366-1AB410F5EC5B}" destId="{5DB79C58-D63D-47C3-A70C-9BD815457DD9}" srcOrd="1" destOrd="0" presId="urn:microsoft.com/office/officeart/2005/8/layout/hProcess4"/>
    <dgm:cxn modelId="{409F789C-AE1E-4DB9-A163-5F931F15DE9C}" type="presOf" srcId="{8CB09A47-8034-4570-B031-58E36F7374D0}" destId="{8E5A7B3E-1046-428B-8BA4-3F12F8D35C51}" srcOrd="0" destOrd="0" presId="urn:microsoft.com/office/officeart/2005/8/layout/hProcess4"/>
    <dgm:cxn modelId="{62872D85-58AB-4E20-A9A7-8D4A4A7958D0}" type="presOf" srcId="{8A7335CF-0E7D-47AC-B4B0-9AD133EA7BB5}" destId="{3E21AF4B-CA75-41F6-A8AA-FA3D4D6431F3}" srcOrd="0" destOrd="0" presId="urn:microsoft.com/office/officeart/2005/8/layout/hProcess4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09234060-8EDC-4046-8804-5885429CB5B3}" type="presOf" srcId="{B1AA546B-CA37-48BB-A1A1-C6C0CE4556C4}" destId="{76F48AA5-95E2-4F36-AA03-EB80382018A1}" srcOrd="0" destOrd="0" presId="urn:microsoft.com/office/officeart/2005/8/layout/hProcess4"/>
    <dgm:cxn modelId="{A57F298D-F3E2-4558-BB8D-9A322AB4DF0D}" type="presOf" srcId="{6C560FEC-C966-4844-86C5-6F6E94775ED5}" destId="{C11CFB3E-A879-4484-9C15-7B8ADE1772E5}" srcOrd="0" destOrd="0" presId="urn:microsoft.com/office/officeart/2005/8/layout/hProcess4"/>
    <dgm:cxn modelId="{F6ECC7A7-B2A2-4B44-A289-1B1E8D53D6B4}" type="presParOf" srcId="{8E5A7B3E-1046-428B-8BA4-3F12F8D35C51}" destId="{AB475E7A-1C0D-4C75-B710-6292F4C1023D}" srcOrd="0" destOrd="0" presId="urn:microsoft.com/office/officeart/2005/8/layout/hProcess4"/>
    <dgm:cxn modelId="{E2F155F7-06E9-4FBC-A57F-7669AC4FB45F}" type="presParOf" srcId="{8E5A7B3E-1046-428B-8BA4-3F12F8D35C51}" destId="{3E29F63D-8B11-40CF-945B-FD2B9E642553}" srcOrd="1" destOrd="0" presId="urn:microsoft.com/office/officeart/2005/8/layout/hProcess4"/>
    <dgm:cxn modelId="{793C3DB3-65A8-4F6B-B914-9B699915F916}" type="presParOf" srcId="{8E5A7B3E-1046-428B-8BA4-3F12F8D35C51}" destId="{914E468C-7C2E-4C5F-B98C-B12C1268C7E5}" srcOrd="2" destOrd="0" presId="urn:microsoft.com/office/officeart/2005/8/layout/hProcess4"/>
    <dgm:cxn modelId="{4B287635-8D6D-4182-AD69-6B766283B0FA}" type="presParOf" srcId="{914E468C-7C2E-4C5F-B98C-B12C1268C7E5}" destId="{B430C222-56EC-42CF-AE37-B01C9D920E0F}" srcOrd="0" destOrd="0" presId="urn:microsoft.com/office/officeart/2005/8/layout/hProcess4"/>
    <dgm:cxn modelId="{ADAB4DD7-067E-4138-8DE1-5A6D1C82B5EF}" type="presParOf" srcId="{B430C222-56EC-42CF-AE37-B01C9D920E0F}" destId="{F41C832F-D3A8-4FE6-BE8A-F2BF018A855E}" srcOrd="0" destOrd="0" presId="urn:microsoft.com/office/officeart/2005/8/layout/hProcess4"/>
    <dgm:cxn modelId="{666A815E-F009-417C-89E2-4C2529D3DEAA}" type="presParOf" srcId="{B430C222-56EC-42CF-AE37-B01C9D920E0F}" destId="{43AC6024-0642-4710-A8AA-D4A60E6DDE66}" srcOrd="1" destOrd="0" presId="urn:microsoft.com/office/officeart/2005/8/layout/hProcess4"/>
    <dgm:cxn modelId="{E17D0D9F-C334-4E92-BFB6-36E0AE7402C9}" type="presParOf" srcId="{B430C222-56EC-42CF-AE37-B01C9D920E0F}" destId="{E2DBEEE7-F081-46FE-ACBE-1638052E67C1}" srcOrd="2" destOrd="0" presId="urn:microsoft.com/office/officeart/2005/8/layout/hProcess4"/>
    <dgm:cxn modelId="{A00C07D9-EC03-477A-8BD0-CCDAD9A37059}" type="presParOf" srcId="{B430C222-56EC-42CF-AE37-B01C9D920E0F}" destId="{A5F88E70-1686-407E-881C-9761A92DD282}" srcOrd="3" destOrd="0" presId="urn:microsoft.com/office/officeart/2005/8/layout/hProcess4"/>
    <dgm:cxn modelId="{5468945A-DF3E-4178-B8C7-C9762B5F23A6}" type="presParOf" srcId="{B430C222-56EC-42CF-AE37-B01C9D920E0F}" destId="{85FB16E3-CDFE-47AA-8F85-7C9146ED960C}" srcOrd="4" destOrd="0" presId="urn:microsoft.com/office/officeart/2005/8/layout/hProcess4"/>
    <dgm:cxn modelId="{77CBD99C-48DE-4DBA-838E-872FE8113C4A}" type="presParOf" srcId="{914E468C-7C2E-4C5F-B98C-B12C1268C7E5}" destId="{C11CFB3E-A879-4484-9C15-7B8ADE1772E5}" srcOrd="1" destOrd="0" presId="urn:microsoft.com/office/officeart/2005/8/layout/hProcess4"/>
    <dgm:cxn modelId="{9A3D7C2E-F308-4867-A316-6296AD5C42C9}" type="presParOf" srcId="{914E468C-7C2E-4C5F-B98C-B12C1268C7E5}" destId="{632982DE-F2BB-476C-9B73-8CE5825A8331}" srcOrd="2" destOrd="0" presId="urn:microsoft.com/office/officeart/2005/8/layout/hProcess4"/>
    <dgm:cxn modelId="{98FFC379-398C-429C-AFD5-815F8ED4D36B}" type="presParOf" srcId="{632982DE-F2BB-476C-9B73-8CE5825A8331}" destId="{86B32E0E-57F3-4991-8677-AF90A51CE433}" srcOrd="0" destOrd="0" presId="urn:microsoft.com/office/officeart/2005/8/layout/hProcess4"/>
    <dgm:cxn modelId="{D4438498-4419-4A62-9108-19F3DAE163F3}" type="presParOf" srcId="{632982DE-F2BB-476C-9B73-8CE5825A8331}" destId="{604B2122-8E9F-4311-A768-DEEC9046B7E4}" srcOrd="1" destOrd="0" presId="urn:microsoft.com/office/officeart/2005/8/layout/hProcess4"/>
    <dgm:cxn modelId="{8631DAC0-56ED-4D09-BE11-B8FDA4334736}" type="presParOf" srcId="{632982DE-F2BB-476C-9B73-8CE5825A8331}" destId="{5DB79C58-D63D-47C3-A70C-9BD815457DD9}" srcOrd="2" destOrd="0" presId="urn:microsoft.com/office/officeart/2005/8/layout/hProcess4"/>
    <dgm:cxn modelId="{433EA703-D71C-43B4-8612-8105BB2CFA0F}" type="presParOf" srcId="{632982DE-F2BB-476C-9B73-8CE5825A8331}" destId="{76F48AA5-95E2-4F36-AA03-EB80382018A1}" srcOrd="3" destOrd="0" presId="urn:microsoft.com/office/officeart/2005/8/layout/hProcess4"/>
    <dgm:cxn modelId="{A600C8D4-8FC6-4E69-95E0-47D1EBD3D857}" type="presParOf" srcId="{632982DE-F2BB-476C-9B73-8CE5825A8331}" destId="{BD954DC4-3D37-4B2A-8D92-69A1FB17263A}" srcOrd="4" destOrd="0" presId="urn:microsoft.com/office/officeart/2005/8/layout/hProcess4"/>
    <dgm:cxn modelId="{9FB54756-214C-4D3D-918C-81B011576C30}" type="presParOf" srcId="{914E468C-7C2E-4C5F-B98C-B12C1268C7E5}" destId="{3E21AF4B-CA75-41F6-A8AA-FA3D4D6431F3}" srcOrd="3" destOrd="0" presId="urn:microsoft.com/office/officeart/2005/8/layout/hProcess4"/>
    <dgm:cxn modelId="{217E18A9-4BAD-4D88-B4EB-9BD23CE50353}" type="presParOf" srcId="{914E468C-7C2E-4C5F-B98C-B12C1268C7E5}" destId="{CB5EDC22-C23E-45E9-92C3-0C152D8402E1}" srcOrd="4" destOrd="0" presId="urn:microsoft.com/office/officeart/2005/8/layout/hProcess4"/>
    <dgm:cxn modelId="{FF723D73-CE0B-4024-B604-C447CB45C576}" type="presParOf" srcId="{CB5EDC22-C23E-45E9-92C3-0C152D8402E1}" destId="{1A198982-A21A-479D-9D9E-E25D7BDB362B}" srcOrd="0" destOrd="0" presId="urn:microsoft.com/office/officeart/2005/8/layout/hProcess4"/>
    <dgm:cxn modelId="{C7B70462-E726-4E7F-84DE-AC69399263C6}" type="presParOf" srcId="{CB5EDC22-C23E-45E9-92C3-0C152D8402E1}" destId="{0619AE2B-E0F1-492E-A37E-2763926A26B6}" srcOrd="1" destOrd="0" presId="urn:microsoft.com/office/officeart/2005/8/layout/hProcess4"/>
    <dgm:cxn modelId="{AE392228-E713-4D3E-846B-0E5F8D338844}" type="presParOf" srcId="{CB5EDC22-C23E-45E9-92C3-0C152D8402E1}" destId="{84372EB9-BEF7-4621-8116-4B8B78B5E6C0}" srcOrd="2" destOrd="0" presId="urn:microsoft.com/office/officeart/2005/8/layout/hProcess4"/>
    <dgm:cxn modelId="{40F0F963-B547-4F86-9117-91A0AC854853}" type="presParOf" srcId="{CB5EDC22-C23E-45E9-92C3-0C152D8402E1}" destId="{ADCFF0CC-E099-436C-B930-983327F817A1}" srcOrd="3" destOrd="0" presId="urn:microsoft.com/office/officeart/2005/8/layout/hProcess4"/>
    <dgm:cxn modelId="{FC37E9A5-0ECB-4659-9E8F-8F2D738D2EBD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4B9171-18C7-4302-BC5F-5D6BB6E5A19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5079373-CB2D-46B6-9026-BC7DB15E6DBA}">
      <dgm:prSet phldrT="[Текст]"/>
      <dgm:spPr/>
      <dgm:t>
        <a:bodyPr/>
        <a:lstStyle/>
        <a:p>
          <a:r>
            <a:rPr lang="ru-RU" dirty="0" smtClean="0"/>
            <a:t>Каждый предмет имеет свое место</a:t>
          </a:r>
          <a:endParaRPr lang="ru-RU" dirty="0"/>
        </a:p>
      </dgm:t>
    </dgm:pt>
    <dgm:pt modelId="{EED1890E-BF61-4ACE-AC2A-F54487165F1C}" type="parTrans" cxnId="{9730D744-F58F-4062-BEB2-C8E6BAC6F593}">
      <dgm:prSet/>
      <dgm:spPr/>
      <dgm:t>
        <a:bodyPr/>
        <a:lstStyle/>
        <a:p>
          <a:endParaRPr lang="ru-RU"/>
        </a:p>
      </dgm:t>
    </dgm:pt>
    <dgm:pt modelId="{C7BE71DE-2334-4588-AE61-659D0D2873E2}" type="sibTrans" cxnId="{9730D744-F58F-4062-BEB2-C8E6BAC6F593}">
      <dgm:prSet/>
      <dgm:spPr/>
      <dgm:t>
        <a:bodyPr/>
        <a:lstStyle/>
        <a:p>
          <a:endParaRPr lang="ru-RU"/>
        </a:p>
      </dgm:t>
    </dgm:pt>
    <dgm:pt modelId="{67695B64-182F-4107-AA6F-35BC5DB4533A}">
      <dgm:prSet phldrT="[Текст]"/>
      <dgm:spPr/>
      <dgm:t>
        <a:bodyPr/>
        <a:lstStyle/>
        <a:p>
          <a:r>
            <a:rPr lang="ru-RU" dirty="0" smtClean="0"/>
            <a:t>Определен запас каждого вида необходимых предметов</a:t>
          </a:r>
          <a:endParaRPr lang="ru-RU" dirty="0"/>
        </a:p>
      </dgm:t>
    </dgm:pt>
    <dgm:pt modelId="{20D5000F-445D-4FD5-897B-821280F46C49}" type="parTrans" cxnId="{535B3C08-131A-4291-BD39-0FA606A18C63}">
      <dgm:prSet/>
      <dgm:spPr/>
      <dgm:t>
        <a:bodyPr/>
        <a:lstStyle/>
        <a:p>
          <a:endParaRPr lang="ru-RU"/>
        </a:p>
      </dgm:t>
    </dgm:pt>
    <dgm:pt modelId="{99E827EA-42BC-4ABF-8FA3-7F2047EE0B38}" type="sibTrans" cxnId="{535B3C08-131A-4291-BD39-0FA606A18C63}">
      <dgm:prSet/>
      <dgm:spPr/>
      <dgm:t>
        <a:bodyPr/>
        <a:lstStyle/>
        <a:p>
          <a:endParaRPr lang="ru-RU"/>
        </a:p>
      </dgm:t>
    </dgm:pt>
    <dgm:pt modelId="{C0B8A0D3-724E-45B0-8691-E56BE6CEE207}">
      <dgm:prSet phldrT="[Текст]"/>
      <dgm:spPr/>
      <dgm:t>
        <a:bodyPr/>
        <a:lstStyle/>
        <a:p>
          <a:r>
            <a:rPr lang="ru-RU" dirty="0" smtClean="0"/>
            <a:t>Ящики для хранения инструмента/канцелярских принадлежностей не должны быть глубокими</a:t>
          </a:r>
          <a:endParaRPr lang="ru-RU" dirty="0"/>
        </a:p>
      </dgm:t>
    </dgm:pt>
    <dgm:pt modelId="{4B3D5887-3D31-48B0-9D0B-17912D378177}" type="parTrans" cxnId="{FD55260C-2C33-4041-8983-A51A8266BB3F}">
      <dgm:prSet/>
      <dgm:spPr/>
      <dgm:t>
        <a:bodyPr/>
        <a:lstStyle/>
        <a:p>
          <a:endParaRPr lang="ru-RU"/>
        </a:p>
      </dgm:t>
    </dgm:pt>
    <dgm:pt modelId="{E181A058-3761-44BB-906C-D6A805E2FF32}" type="sibTrans" cxnId="{FD55260C-2C33-4041-8983-A51A8266BB3F}">
      <dgm:prSet/>
      <dgm:spPr/>
      <dgm:t>
        <a:bodyPr/>
        <a:lstStyle/>
        <a:p>
          <a:endParaRPr lang="ru-RU"/>
        </a:p>
      </dgm:t>
    </dgm:pt>
    <dgm:pt modelId="{EB409E03-0C5C-4DDB-82F1-F3688EE64867}">
      <dgm:prSet/>
      <dgm:spPr/>
      <dgm:t>
        <a:bodyPr/>
        <a:lstStyle/>
        <a:p>
          <a:r>
            <a:rPr lang="ru-RU" dirty="0" smtClean="0"/>
            <a:t>Запрещается хранение предметов навалом</a:t>
          </a:r>
          <a:endParaRPr lang="ru-RU" dirty="0"/>
        </a:p>
      </dgm:t>
    </dgm:pt>
    <dgm:pt modelId="{C677488B-E4CD-4189-B1CA-E709F9BCF6F0}" type="parTrans" cxnId="{8A8D08EE-2668-49EC-B6A7-FB17E4D6059B}">
      <dgm:prSet/>
      <dgm:spPr/>
      <dgm:t>
        <a:bodyPr/>
        <a:lstStyle/>
        <a:p>
          <a:endParaRPr lang="ru-RU"/>
        </a:p>
      </dgm:t>
    </dgm:pt>
    <dgm:pt modelId="{C2ECF75E-4DA2-47AB-A5D3-24BD90E8BA8C}" type="sibTrans" cxnId="{8A8D08EE-2668-49EC-B6A7-FB17E4D6059B}">
      <dgm:prSet/>
      <dgm:spPr/>
      <dgm:t>
        <a:bodyPr/>
        <a:lstStyle/>
        <a:p>
          <a:endParaRPr lang="ru-RU"/>
        </a:p>
      </dgm:t>
    </dgm:pt>
    <dgm:pt modelId="{3DDED174-3263-49A1-A388-7B5320339FED}">
      <dgm:prSet/>
      <dgm:spPr/>
      <dgm:t>
        <a:bodyPr/>
        <a:lstStyle/>
        <a:p>
          <a:r>
            <a:rPr lang="ru-RU" dirty="0" smtClean="0"/>
            <a:t>Указаны количественные показатели по пределам хранения запасов</a:t>
          </a:r>
          <a:endParaRPr lang="ru-RU" dirty="0"/>
        </a:p>
      </dgm:t>
    </dgm:pt>
    <dgm:pt modelId="{92BCC644-B507-4277-8D1F-6B8BCC3AC37B}" type="parTrans" cxnId="{CA0C6DEB-0D2C-4BD6-8053-1366DFCA089D}">
      <dgm:prSet/>
      <dgm:spPr/>
    </dgm:pt>
    <dgm:pt modelId="{3D300D4C-21E8-42FF-8C93-C4E193E6F5B5}" type="sibTrans" cxnId="{CA0C6DEB-0D2C-4BD6-8053-1366DFCA089D}">
      <dgm:prSet/>
      <dgm:spPr/>
    </dgm:pt>
    <dgm:pt modelId="{4525ED72-51B0-4ED0-8B86-55EFCBF034FD}" type="pres">
      <dgm:prSet presAssocID="{BA4B9171-18C7-4302-BC5F-5D6BB6E5A19C}" presName="linear" presStyleCnt="0">
        <dgm:presLayoutVars>
          <dgm:animLvl val="lvl"/>
          <dgm:resizeHandles val="exact"/>
        </dgm:presLayoutVars>
      </dgm:prSet>
      <dgm:spPr/>
    </dgm:pt>
    <dgm:pt modelId="{F5E94483-82B8-44DC-8975-FA64619C9E97}" type="pres">
      <dgm:prSet presAssocID="{15079373-CB2D-46B6-9026-BC7DB15E6DB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029EC-21CD-4DFE-A4A4-E847722A5EAD}" type="pres">
      <dgm:prSet presAssocID="{C7BE71DE-2334-4588-AE61-659D0D2873E2}" presName="spacer" presStyleCnt="0"/>
      <dgm:spPr/>
    </dgm:pt>
    <dgm:pt modelId="{EB627FB5-B022-4564-BB93-012C1E500D33}" type="pres">
      <dgm:prSet presAssocID="{67695B64-182F-4107-AA6F-35BC5DB4533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906C8-6CCD-400D-B6AF-61D077A91E0E}" type="pres">
      <dgm:prSet presAssocID="{99E827EA-42BC-4ABF-8FA3-7F2047EE0B38}" presName="spacer" presStyleCnt="0"/>
      <dgm:spPr/>
    </dgm:pt>
    <dgm:pt modelId="{35F3691C-7C6F-4C9B-9442-BFB10E454784}" type="pres">
      <dgm:prSet presAssocID="{3DDED174-3263-49A1-A388-7B5320339FE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8C886-DC3A-4D7C-AD65-4AFBB4A7AA0A}" type="pres">
      <dgm:prSet presAssocID="{3D300D4C-21E8-42FF-8C93-C4E193E6F5B5}" presName="spacer" presStyleCnt="0"/>
      <dgm:spPr/>
    </dgm:pt>
    <dgm:pt modelId="{E3D92C8F-2476-44CE-AEE9-4E878F5F0DDB}" type="pres">
      <dgm:prSet presAssocID="{C0B8A0D3-724E-45B0-8691-E56BE6CEE20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AC6D0-7612-4C9C-9B9A-BEE34795F495}" type="pres">
      <dgm:prSet presAssocID="{E181A058-3761-44BB-906C-D6A805E2FF32}" presName="spacer" presStyleCnt="0"/>
      <dgm:spPr/>
    </dgm:pt>
    <dgm:pt modelId="{D589A35B-AD1F-4FF4-83C6-1F25E37F84FC}" type="pres">
      <dgm:prSet presAssocID="{EB409E03-0C5C-4DDB-82F1-F3688EE6486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10112D-48C7-4E4A-A885-A534231DDCD5}" type="presOf" srcId="{BA4B9171-18C7-4302-BC5F-5D6BB6E5A19C}" destId="{4525ED72-51B0-4ED0-8B86-55EFCBF034FD}" srcOrd="0" destOrd="0" presId="urn:microsoft.com/office/officeart/2005/8/layout/vList2"/>
    <dgm:cxn modelId="{A04EFE72-D9F1-4330-9F15-960B474067EC}" type="presOf" srcId="{EB409E03-0C5C-4DDB-82F1-F3688EE64867}" destId="{D589A35B-AD1F-4FF4-83C6-1F25E37F84FC}" srcOrd="0" destOrd="0" presId="urn:microsoft.com/office/officeart/2005/8/layout/vList2"/>
    <dgm:cxn modelId="{FD55260C-2C33-4041-8983-A51A8266BB3F}" srcId="{BA4B9171-18C7-4302-BC5F-5D6BB6E5A19C}" destId="{C0B8A0D3-724E-45B0-8691-E56BE6CEE207}" srcOrd="3" destOrd="0" parTransId="{4B3D5887-3D31-48B0-9D0B-17912D378177}" sibTransId="{E181A058-3761-44BB-906C-D6A805E2FF32}"/>
    <dgm:cxn modelId="{2A94EB0E-5390-425D-82AE-AE2B9629715B}" type="presOf" srcId="{15079373-CB2D-46B6-9026-BC7DB15E6DBA}" destId="{F5E94483-82B8-44DC-8975-FA64619C9E97}" srcOrd="0" destOrd="0" presId="urn:microsoft.com/office/officeart/2005/8/layout/vList2"/>
    <dgm:cxn modelId="{535B3C08-131A-4291-BD39-0FA606A18C63}" srcId="{BA4B9171-18C7-4302-BC5F-5D6BB6E5A19C}" destId="{67695B64-182F-4107-AA6F-35BC5DB4533A}" srcOrd="1" destOrd="0" parTransId="{20D5000F-445D-4FD5-897B-821280F46C49}" sibTransId="{99E827EA-42BC-4ABF-8FA3-7F2047EE0B38}"/>
    <dgm:cxn modelId="{9BE6D1C7-6403-44FF-BCFE-75E6BD0A8167}" type="presOf" srcId="{67695B64-182F-4107-AA6F-35BC5DB4533A}" destId="{EB627FB5-B022-4564-BB93-012C1E500D33}" srcOrd="0" destOrd="0" presId="urn:microsoft.com/office/officeart/2005/8/layout/vList2"/>
    <dgm:cxn modelId="{8A8D08EE-2668-49EC-B6A7-FB17E4D6059B}" srcId="{BA4B9171-18C7-4302-BC5F-5D6BB6E5A19C}" destId="{EB409E03-0C5C-4DDB-82F1-F3688EE64867}" srcOrd="4" destOrd="0" parTransId="{C677488B-E4CD-4189-B1CA-E709F9BCF6F0}" sibTransId="{C2ECF75E-4DA2-47AB-A5D3-24BD90E8BA8C}"/>
    <dgm:cxn modelId="{21A4E9BD-A2A1-405C-97E7-F3104D41450E}" type="presOf" srcId="{C0B8A0D3-724E-45B0-8691-E56BE6CEE207}" destId="{E3D92C8F-2476-44CE-AEE9-4E878F5F0DDB}" srcOrd="0" destOrd="0" presId="urn:microsoft.com/office/officeart/2005/8/layout/vList2"/>
    <dgm:cxn modelId="{94B177BA-D88E-4B62-AA2F-716F1B352B8E}" type="presOf" srcId="{3DDED174-3263-49A1-A388-7B5320339FED}" destId="{35F3691C-7C6F-4C9B-9442-BFB10E454784}" srcOrd="0" destOrd="0" presId="urn:microsoft.com/office/officeart/2005/8/layout/vList2"/>
    <dgm:cxn modelId="{CA0C6DEB-0D2C-4BD6-8053-1366DFCA089D}" srcId="{BA4B9171-18C7-4302-BC5F-5D6BB6E5A19C}" destId="{3DDED174-3263-49A1-A388-7B5320339FED}" srcOrd="2" destOrd="0" parTransId="{92BCC644-B507-4277-8D1F-6B8BCC3AC37B}" sibTransId="{3D300D4C-21E8-42FF-8C93-C4E193E6F5B5}"/>
    <dgm:cxn modelId="{9730D744-F58F-4062-BEB2-C8E6BAC6F593}" srcId="{BA4B9171-18C7-4302-BC5F-5D6BB6E5A19C}" destId="{15079373-CB2D-46B6-9026-BC7DB15E6DBA}" srcOrd="0" destOrd="0" parTransId="{EED1890E-BF61-4ACE-AC2A-F54487165F1C}" sibTransId="{C7BE71DE-2334-4588-AE61-659D0D2873E2}"/>
    <dgm:cxn modelId="{9893CE62-A28F-43E5-BFEC-37DDC4EBFF12}" type="presParOf" srcId="{4525ED72-51B0-4ED0-8B86-55EFCBF034FD}" destId="{F5E94483-82B8-44DC-8975-FA64619C9E97}" srcOrd="0" destOrd="0" presId="urn:microsoft.com/office/officeart/2005/8/layout/vList2"/>
    <dgm:cxn modelId="{55C176F0-C9ED-46C9-BA7C-F19FAF611DFF}" type="presParOf" srcId="{4525ED72-51B0-4ED0-8B86-55EFCBF034FD}" destId="{879029EC-21CD-4DFE-A4A4-E847722A5EAD}" srcOrd="1" destOrd="0" presId="urn:microsoft.com/office/officeart/2005/8/layout/vList2"/>
    <dgm:cxn modelId="{C2F1FB9F-16F1-4B61-B7BC-5315FF0451F5}" type="presParOf" srcId="{4525ED72-51B0-4ED0-8B86-55EFCBF034FD}" destId="{EB627FB5-B022-4564-BB93-012C1E500D33}" srcOrd="2" destOrd="0" presId="urn:microsoft.com/office/officeart/2005/8/layout/vList2"/>
    <dgm:cxn modelId="{670E46B5-9557-4F41-9F34-F69306DEFAA7}" type="presParOf" srcId="{4525ED72-51B0-4ED0-8B86-55EFCBF034FD}" destId="{E20906C8-6CCD-400D-B6AF-61D077A91E0E}" srcOrd="3" destOrd="0" presId="urn:microsoft.com/office/officeart/2005/8/layout/vList2"/>
    <dgm:cxn modelId="{9721E898-F76D-4EA2-9F25-47458BEA7559}" type="presParOf" srcId="{4525ED72-51B0-4ED0-8B86-55EFCBF034FD}" destId="{35F3691C-7C6F-4C9B-9442-BFB10E454784}" srcOrd="4" destOrd="0" presId="urn:microsoft.com/office/officeart/2005/8/layout/vList2"/>
    <dgm:cxn modelId="{CEFF9024-87DC-4507-8FFF-508BBDE8721E}" type="presParOf" srcId="{4525ED72-51B0-4ED0-8B86-55EFCBF034FD}" destId="{1C78C886-DC3A-4D7C-AD65-4AFBB4A7AA0A}" srcOrd="5" destOrd="0" presId="urn:microsoft.com/office/officeart/2005/8/layout/vList2"/>
    <dgm:cxn modelId="{F48A32B8-2BC1-4643-8758-0233F6F0B13B}" type="presParOf" srcId="{4525ED72-51B0-4ED0-8B86-55EFCBF034FD}" destId="{E3D92C8F-2476-44CE-AEE9-4E878F5F0DDB}" srcOrd="6" destOrd="0" presId="urn:microsoft.com/office/officeart/2005/8/layout/vList2"/>
    <dgm:cxn modelId="{E7445F68-567C-4574-A24A-2D94A6AA0055}" type="presParOf" srcId="{4525ED72-51B0-4ED0-8B86-55EFCBF034FD}" destId="{62EAC6D0-7612-4C9C-9B9A-BEE34795F495}" srcOrd="7" destOrd="0" presId="urn:microsoft.com/office/officeart/2005/8/layout/vList2"/>
    <dgm:cxn modelId="{5DC07E69-CF88-48A7-B20A-679E509996EB}" type="presParOf" srcId="{4525ED72-51B0-4ED0-8B86-55EFCBF034FD}" destId="{D589A35B-AD1F-4FF4-83C6-1F25E37F84F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Содержание рабочих зон учебного кабинета и помещений в полной чистоте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Регулярная проверка своего рабочего места для поддержания порядка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Уборка – это не только поддержание порядка и чистоты, но и проверка учебных и рабочих мест  и оборудования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21001" custScaleY="106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NeighborX="649" custLinFactNeighborY="147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21540" custScaleY="112654" custLinFactNeighborY="19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-1801" custLinFactNeighborY="282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37800" custScaleY="120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NeighborX="4863" custLinFactNeighborY="333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66336E93-E2E5-4A09-83AD-2EA7DEC51FB0}" type="presOf" srcId="{F9BFB313-9803-4E13-AFC7-FC4BF1799207}" destId="{E2DBEEE7-F081-46FE-ACBE-1638052E67C1}" srcOrd="1" destOrd="0" presId="urn:microsoft.com/office/officeart/2005/8/layout/hProcess4"/>
    <dgm:cxn modelId="{FF2F7F59-2EED-447F-9151-344851E3B1EA}" type="presOf" srcId="{B1AA546B-CA37-48BB-A1A1-C6C0CE4556C4}" destId="{76F48AA5-95E2-4F36-AA03-EB80382018A1}" srcOrd="0" destOrd="0" presId="urn:microsoft.com/office/officeart/2005/8/layout/hProcess4"/>
    <dgm:cxn modelId="{1061142C-30FF-4A2A-8E85-5155BF3FB754}" type="presOf" srcId="{8A7335CF-0E7D-47AC-B4B0-9AD133EA7BB5}" destId="{3E21AF4B-CA75-41F6-A8AA-FA3D4D6431F3}" srcOrd="0" destOrd="0" presId="urn:microsoft.com/office/officeart/2005/8/layout/hProcess4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F017C729-C8FC-4B05-97EF-0B53634D56D3}" type="presOf" srcId="{F447C4BA-C4C6-4294-8D87-227FE473A8B8}" destId="{A5F88E70-1686-407E-881C-9761A92DD282}" srcOrd="0" destOrd="0" presId="urn:microsoft.com/office/officeart/2005/8/layout/hProcess4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FD5B111C-CDD7-45B8-B58D-599ABE2C344B}" type="presOf" srcId="{8CB09A47-8034-4570-B031-58E36F7374D0}" destId="{8E5A7B3E-1046-428B-8BA4-3F12F8D35C51}" srcOrd="0" destOrd="0" presId="urn:microsoft.com/office/officeart/2005/8/layout/hProcess4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688FAFF3-187F-4CCB-982E-E97ED5B4C6A7}" type="presOf" srcId="{C4EDA3A8-5202-4B20-89B5-0DB0A4ADC05F}" destId="{0619AE2B-E0F1-492E-A37E-2763926A26B6}" srcOrd="0" destOrd="0" presId="urn:microsoft.com/office/officeart/2005/8/layout/hProcess4"/>
    <dgm:cxn modelId="{E6A5ACFF-3A99-46DA-A1DD-A2A65E821739}" type="presOf" srcId="{7B3E1EAB-CBD2-434B-A366-1AB410F5EC5B}" destId="{5DB79C58-D63D-47C3-A70C-9BD815457DD9}" srcOrd="1" destOrd="0" presId="urn:microsoft.com/office/officeart/2005/8/layout/hProcess4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F0606CB9-0F03-4FB0-80FC-E2A36C9F1D5A}" type="presOf" srcId="{C4EDA3A8-5202-4B20-89B5-0DB0A4ADC05F}" destId="{84372EB9-BEF7-4621-8116-4B8B78B5E6C0}" srcOrd="1" destOrd="0" presId="urn:microsoft.com/office/officeart/2005/8/layout/hProcess4"/>
    <dgm:cxn modelId="{10A320FC-0EB3-49E7-BAAA-669E3CE8A297}" type="presOf" srcId="{F9BFB313-9803-4E13-AFC7-FC4BF1799207}" destId="{43AC6024-0642-4710-A8AA-D4A60E6DDE66}" srcOrd="0" destOrd="0" presId="urn:microsoft.com/office/officeart/2005/8/layout/hProcess4"/>
    <dgm:cxn modelId="{1D8E951E-121F-4FDC-83BF-358FC1369BF6}" type="presOf" srcId="{A2564087-1F06-4F96-8FDC-0C3F29667298}" destId="{ADCFF0CC-E099-436C-B930-983327F817A1}" srcOrd="0" destOrd="0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0FE37E8D-709E-4C31-A599-26F1AD9637B0}" type="presOf" srcId="{7B3E1EAB-CBD2-434B-A366-1AB410F5EC5B}" destId="{604B2122-8E9F-4311-A768-DEEC9046B7E4}" srcOrd="0" destOrd="0" presId="urn:microsoft.com/office/officeart/2005/8/layout/hProcess4"/>
    <dgm:cxn modelId="{88A9FB8A-56C4-4BF6-AECB-21A109E4B251}" type="presOf" srcId="{6C560FEC-C966-4844-86C5-6F6E94775ED5}" destId="{C11CFB3E-A879-4484-9C15-7B8ADE1772E5}" srcOrd="0" destOrd="0" presId="urn:microsoft.com/office/officeart/2005/8/layout/hProcess4"/>
    <dgm:cxn modelId="{963E4954-CC19-468A-8416-560366D27E4D}" type="presParOf" srcId="{8E5A7B3E-1046-428B-8BA4-3F12F8D35C51}" destId="{AB475E7A-1C0D-4C75-B710-6292F4C1023D}" srcOrd="0" destOrd="0" presId="urn:microsoft.com/office/officeart/2005/8/layout/hProcess4"/>
    <dgm:cxn modelId="{03F4084B-28C3-4569-97C0-B271FD484EC8}" type="presParOf" srcId="{8E5A7B3E-1046-428B-8BA4-3F12F8D35C51}" destId="{3E29F63D-8B11-40CF-945B-FD2B9E642553}" srcOrd="1" destOrd="0" presId="urn:microsoft.com/office/officeart/2005/8/layout/hProcess4"/>
    <dgm:cxn modelId="{957A2508-259F-4F32-AF1F-CD5A6E9DE056}" type="presParOf" srcId="{8E5A7B3E-1046-428B-8BA4-3F12F8D35C51}" destId="{914E468C-7C2E-4C5F-B98C-B12C1268C7E5}" srcOrd="2" destOrd="0" presId="urn:microsoft.com/office/officeart/2005/8/layout/hProcess4"/>
    <dgm:cxn modelId="{AF407757-77BE-46DB-A4C6-7D859D3BEE7D}" type="presParOf" srcId="{914E468C-7C2E-4C5F-B98C-B12C1268C7E5}" destId="{B430C222-56EC-42CF-AE37-B01C9D920E0F}" srcOrd="0" destOrd="0" presId="urn:microsoft.com/office/officeart/2005/8/layout/hProcess4"/>
    <dgm:cxn modelId="{AEEA9AC2-E7B6-418F-9082-AB08DECA3E95}" type="presParOf" srcId="{B430C222-56EC-42CF-AE37-B01C9D920E0F}" destId="{F41C832F-D3A8-4FE6-BE8A-F2BF018A855E}" srcOrd="0" destOrd="0" presId="urn:microsoft.com/office/officeart/2005/8/layout/hProcess4"/>
    <dgm:cxn modelId="{0577AE97-1523-4E49-8C9A-03083AA2CE7F}" type="presParOf" srcId="{B430C222-56EC-42CF-AE37-B01C9D920E0F}" destId="{43AC6024-0642-4710-A8AA-D4A60E6DDE66}" srcOrd="1" destOrd="0" presId="urn:microsoft.com/office/officeart/2005/8/layout/hProcess4"/>
    <dgm:cxn modelId="{A55F61E6-43E1-4635-95CF-B9283AC75F1C}" type="presParOf" srcId="{B430C222-56EC-42CF-AE37-B01C9D920E0F}" destId="{E2DBEEE7-F081-46FE-ACBE-1638052E67C1}" srcOrd="2" destOrd="0" presId="urn:microsoft.com/office/officeart/2005/8/layout/hProcess4"/>
    <dgm:cxn modelId="{C9C2CCD5-FE7B-4A01-8DEA-7475E630B339}" type="presParOf" srcId="{B430C222-56EC-42CF-AE37-B01C9D920E0F}" destId="{A5F88E70-1686-407E-881C-9761A92DD282}" srcOrd="3" destOrd="0" presId="urn:microsoft.com/office/officeart/2005/8/layout/hProcess4"/>
    <dgm:cxn modelId="{1E1017A3-4B65-40E3-A4C2-4869F3D10F9F}" type="presParOf" srcId="{B430C222-56EC-42CF-AE37-B01C9D920E0F}" destId="{85FB16E3-CDFE-47AA-8F85-7C9146ED960C}" srcOrd="4" destOrd="0" presId="urn:microsoft.com/office/officeart/2005/8/layout/hProcess4"/>
    <dgm:cxn modelId="{0234020D-B9EC-4C54-953F-0516F988409B}" type="presParOf" srcId="{914E468C-7C2E-4C5F-B98C-B12C1268C7E5}" destId="{C11CFB3E-A879-4484-9C15-7B8ADE1772E5}" srcOrd="1" destOrd="0" presId="urn:microsoft.com/office/officeart/2005/8/layout/hProcess4"/>
    <dgm:cxn modelId="{4BD81580-7641-42B0-A129-5E3F0E7CF463}" type="presParOf" srcId="{914E468C-7C2E-4C5F-B98C-B12C1268C7E5}" destId="{632982DE-F2BB-476C-9B73-8CE5825A8331}" srcOrd="2" destOrd="0" presId="urn:microsoft.com/office/officeart/2005/8/layout/hProcess4"/>
    <dgm:cxn modelId="{9E55279E-E9C0-4707-8BAA-ECA8DD767E1B}" type="presParOf" srcId="{632982DE-F2BB-476C-9B73-8CE5825A8331}" destId="{86B32E0E-57F3-4991-8677-AF90A51CE433}" srcOrd="0" destOrd="0" presId="urn:microsoft.com/office/officeart/2005/8/layout/hProcess4"/>
    <dgm:cxn modelId="{C915918C-6EF7-4271-97DC-E7D2EBA4AEA7}" type="presParOf" srcId="{632982DE-F2BB-476C-9B73-8CE5825A8331}" destId="{604B2122-8E9F-4311-A768-DEEC9046B7E4}" srcOrd="1" destOrd="0" presId="urn:microsoft.com/office/officeart/2005/8/layout/hProcess4"/>
    <dgm:cxn modelId="{B3213EE8-B0A6-4EB9-BEEE-784F8672F03D}" type="presParOf" srcId="{632982DE-F2BB-476C-9B73-8CE5825A8331}" destId="{5DB79C58-D63D-47C3-A70C-9BD815457DD9}" srcOrd="2" destOrd="0" presId="urn:microsoft.com/office/officeart/2005/8/layout/hProcess4"/>
    <dgm:cxn modelId="{83B18318-543B-4CD8-8D45-A11E0F149C56}" type="presParOf" srcId="{632982DE-F2BB-476C-9B73-8CE5825A8331}" destId="{76F48AA5-95E2-4F36-AA03-EB80382018A1}" srcOrd="3" destOrd="0" presId="urn:microsoft.com/office/officeart/2005/8/layout/hProcess4"/>
    <dgm:cxn modelId="{D658BE58-AB72-4F0C-8A9F-86BF28D54755}" type="presParOf" srcId="{632982DE-F2BB-476C-9B73-8CE5825A8331}" destId="{BD954DC4-3D37-4B2A-8D92-69A1FB17263A}" srcOrd="4" destOrd="0" presId="urn:microsoft.com/office/officeart/2005/8/layout/hProcess4"/>
    <dgm:cxn modelId="{A273E11F-CFC1-4609-A45F-6A223F97793B}" type="presParOf" srcId="{914E468C-7C2E-4C5F-B98C-B12C1268C7E5}" destId="{3E21AF4B-CA75-41F6-A8AA-FA3D4D6431F3}" srcOrd="3" destOrd="0" presId="urn:microsoft.com/office/officeart/2005/8/layout/hProcess4"/>
    <dgm:cxn modelId="{ACC9A35C-775C-4389-8678-D5DD8DCF10DC}" type="presParOf" srcId="{914E468C-7C2E-4C5F-B98C-B12C1268C7E5}" destId="{CB5EDC22-C23E-45E9-92C3-0C152D8402E1}" srcOrd="4" destOrd="0" presId="urn:microsoft.com/office/officeart/2005/8/layout/hProcess4"/>
    <dgm:cxn modelId="{197DD5AC-A63D-4174-AC15-A3C720065300}" type="presParOf" srcId="{CB5EDC22-C23E-45E9-92C3-0C152D8402E1}" destId="{1A198982-A21A-479D-9D9E-E25D7BDB362B}" srcOrd="0" destOrd="0" presId="urn:microsoft.com/office/officeart/2005/8/layout/hProcess4"/>
    <dgm:cxn modelId="{DCECE55F-5B94-45CD-8BF4-C63850FF1CBE}" type="presParOf" srcId="{CB5EDC22-C23E-45E9-92C3-0C152D8402E1}" destId="{0619AE2B-E0F1-492E-A37E-2763926A26B6}" srcOrd="1" destOrd="0" presId="urn:microsoft.com/office/officeart/2005/8/layout/hProcess4"/>
    <dgm:cxn modelId="{A0B21F54-289B-46BD-A41D-9F15B2DF7E66}" type="presParOf" srcId="{CB5EDC22-C23E-45E9-92C3-0C152D8402E1}" destId="{84372EB9-BEF7-4621-8116-4B8B78B5E6C0}" srcOrd="2" destOrd="0" presId="urn:microsoft.com/office/officeart/2005/8/layout/hProcess4"/>
    <dgm:cxn modelId="{E28EA199-19D7-464D-9DA0-4943FDD977ED}" type="presParOf" srcId="{CB5EDC22-C23E-45E9-92C3-0C152D8402E1}" destId="{ADCFF0CC-E099-436C-B930-983327F817A1}" srcOrd="3" destOrd="0" presId="urn:microsoft.com/office/officeart/2005/8/layout/hProcess4"/>
    <dgm:cxn modelId="{D291E88B-8A15-4D2B-AE9E-798BB6856637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32EA8E-2B5C-49B3-9ADD-4E3A1F5EF453}" type="doc">
      <dgm:prSet loTypeId="urn:microsoft.com/office/officeart/2005/8/layout/cycle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A190E3-321C-4F2D-BE14-FD0929459663}">
      <dgm:prSet phldrT="[Текст]"/>
      <dgm:spPr/>
      <dgm:t>
        <a:bodyPr/>
        <a:lstStyle/>
        <a:p>
          <a:r>
            <a:rPr lang="ru-RU" b="1" dirty="0" smtClean="0"/>
            <a:t>Очистить оборудование и инструменты</a:t>
          </a:r>
          <a:endParaRPr lang="ru-RU" b="1" dirty="0"/>
        </a:p>
      </dgm:t>
    </dgm:pt>
    <dgm:pt modelId="{38ADF148-A4AA-4DAC-93FB-68C5DA2C2356}" type="parTrans" cxnId="{CEBB4D91-D55F-4137-BDC2-49E6421966DA}">
      <dgm:prSet/>
      <dgm:spPr/>
      <dgm:t>
        <a:bodyPr/>
        <a:lstStyle/>
        <a:p>
          <a:endParaRPr lang="ru-RU"/>
        </a:p>
      </dgm:t>
    </dgm:pt>
    <dgm:pt modelId="{5FFC9DF1-792E-4418-B57C-5DC5AD5597EB}" type="sibTrans" cxnId="{CEBB4D91-D55F-4137-BDC2-49E6421966DA}">
      <dgm:prSet/>
      <dgm:spPr/>
      <dgm:t>
        <a:bodyPr/>
        <a:lstStyle/>
        <a:p>
          <a:endParaRPr lang="ru-RU"/>
        </a:p>
      </dgm:t>
    </dgm:pt>
    <dgm:pt modelId="{8563E2F8-8EEE-4D07-8479-D8375D7179F0}">
      <dgm:prSet phldrT="[Текст]"/>
      <dgm:spPr/>
      <dgm:t>
        <a:bodyPr/>
        <a:lstStyle/>
        <a:p>
          <a:r>
            <a:rPr lang="ru-RU" b="1" dirty="0" smtClean="0"/>
            <a:t>Очистить рабочее место</a:t>
          </a:r>
          <a:endParaRPr lang="ru-RU" b="1" dirty="0"/>
        </a:p>
      </dgm:t>
    </dgm:pt>
    <dgm:pt modelId="{28B62DAB-F8BB-47A3-8930-58DB7BF2CEA9}" type="parTrans" cxnId="{88892FF6-1C19-4339-A329-6F47F09ED276}">
      <dgm:prSet/>
      <dgm:spPr/>
      <dgm:t>
        <a:bodyPr/>
        <a:lstStyle/>
        <a:p>
          <a:endParaRPr lang="ru-RU"/>
        </a:p>
      </dgm:t>
    </dgm:pt>
    <dgm:pt modelId="{0F5215A0-99E0-4A06-B3C5-B7F3EFF02DC8}" type="sibTrans" cxnId="{88892FF6-1C19-4339-A329-6F47F09ED276}">
      <dgm:prSet/>
      <dgm:spPr/>
      <dgm:t>
        <a:bodyPr/>
        <a:lstStyle/>
        <a:p>
          <a:endParaRPr lang="ru-RU"/>
        </a:p>
      </dgm:t>
    </dgm:pt>
    <dgm:pt modelId="{AEAAC938-C628-4AFA-B309-CB511544FD3D}">
      <dgm:prSet phldrT="[Текст]"/>
      <dgm:spPr/>
      <dgm:t>
        <a:bodyPr/>
        <a:lstStyle/>
        <a:p>
          <a:r>
            <a:rPr lang="ru-RU" b="1" dirty="0" smtClean="0"/>
            <a:t>Выявить источники загрязнения</a:t>
          </a:r>
          <a:endParaRPr lang="ru-RU" b="1" dirty="0"/>
        </a:p>
      </dgm:t>
    </dgm:pt>
    <dgm:pt modelId="{5D0B1335-5DB0-48B2-909A-DAF4AA23F590}" type="parTrans" cxnId="{828ADDB4-DFEE-40B5-B62C-C957C22D36EF}">
      <dgm:prSet/>
      <dgm:spPr/>
      <dgm:t>
        <a:bodyPr/>
        <a:lstStyle/>
        <a:p>
          <a:endParaRPr lang="ru-RU"/>
        </a:p>
      </dgm:t>
    </dgm:pt>
    <dgm:pt modelId="{AD888902-D5D6-49CF-8BEE-764D85E83455}" type="sibTrans" cxnId="{828ADDB4-DFEE-40B5-B62C-C957C22D36EF}">
      <dgm:prSet/>
      <dgm:spPr/>
      <dgm:t>
        <a:bodyPr/>
        <a:lstStyle/>
        <a:p>
          <a:endParaRPr lang="ru-RU"/>
        </a:p>
      </dgm:t>
    </dgm:pt>
    <dgm:pt modelId="{6B56828F-096B-46E4-849B-EC527C564A48}">
      <dgm:prSet phldrT="[Текст]"/>
      <dgm:spPr/>
      <dgm:t>
        <a:bodyPr/>
        <a:lstStyle/>
        <a:p>
          <a:r>
            <a:rPr lang="ru-RU" b="1" dirty="0" smtClean="0"/>
            <a:t>Устранить источники загрязнения</a:t>
          </a:r>
          <a:endParaRPr lang="ru-RU" b="1" dirty="0"/>
        </a:p>
      </dgm:t>
    </dgm:pt>
    <dgm:pt modelId="{DB40D24F-C035-4681-A8BA-CE68952CB808}" type="parTrans" cxnId="{B22D47BE-AC5F-458A-919A-00AD09B22A17}">
      <dgm:prSet/>
      <dgm:spPr/>
      <dgm:t>
        <a:bodyPr/>
        <a:lstStyle/>
        <a:p>
          <a:endParaRPr lang="ru-RU"/>
        </a:p>
      </dgm:t>
    </dgm:pt>
    <dgm:pt modelId="{238395FC-B1B7-4297-98EF-DE4F4977464A}" type="sibTrans" cxnId="{B22D47BE-AC5F-458A-919A-00AD09B22A17}">
      <dgm:prSet/>
      <dgm:spPr/>
      <dgm:t>
        <a:bodyPr/>
        <a:lstStyle/>
        <a:p>
          <a:endParaRPr lang="ru-RU"/>
        </a:p>
      </dgm:t>
    </dgm:pt>
    <dgm:pt modelId="{2E13C4B7-58A5-467C-A836-9B9FC5A683E8}" type="pres">
      <dgm:prSet presAssocID="{7D32EA8E-2B5C-49B3-9ADD-4E3A1F5EF4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F24AEA-5536-4B39-82EA-E174CB899581}" type="pres">
      <dgm:prSet presAssocID="{89A190E3-321C-4F2D-BE14-FD0929459663}" presName="node" presStyleLbl="node1" presStyleIdx="0" presStyleCnt="4" custScaleX="17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233E7-CBB3-4191-BC10-35941B66F9EE}" type="pres">
      <dgm:prSet presAssocID="{89A190E3-321C-4F2D-BE14-FD0929459663}" presName="spNode" presStyleCnt="0"/>
      <dgm:spPr/>
    </dgm:pt>
    <dgm:pt modelId="{93792408-7B5E-47E6-8F9A-B57DBB3FB91D}" type="pres">
      <dgm:prSet presAssocID="{5FFC9DF1-792E-4418-B57C-5DC5AD5597EB}" presName="sibTrans" presStyleLbl="sibTrans1D1" presStyleIdx="0" presStyleCnt="4"/>
      <dgm:spPr/>
      <dgm:t>
        <a:bodyPr/>
        <a:lstStyle/>
        <a:p>
          <a:endParaRPr lang="ru-RU"/>
        </a:p>
      </dgm:t>
    </dgm:pt>
    <dgm:pt modelId="{F5760DD7-EBAC-41FF-86D2-2B3D11553014}" type="pres">
      <dgm:prSet presAssocID="{8563E2F8-8EEE-4D07-8479-D8375D7179F0}" presName="node" presStyleLbl="node1" presStyleIdx="1" presStyleCnt="4" custScaleX="17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B91F1-D6A0-4493-875D-77B192C70536}" type="pres">
      <dgm:prSet presAssocID="{8563E2F8-8EEE-4D07-8479-D8375D7179F0}" presName="spNode" presStyleCnt="0"/>
      <dgm:spPr/>
    </dgm:pt>
    <dgm:pt modelId="{41CDEF0F-3473-4A03-BB23-531912F82E6B}" type="pres">
      <dgm:prSet presAssocID="{0F5215A0-99E0-4A06-B3C5-B7F3EFF02DC8}" presName="sibTrans" presStyleLbl="sibTrans1D1" presStyleIdx="1" presStyleCnt="4"/>
      <dgm:spPr/>
      <dgm:t>
        <a:bodyPr/>
        <a:lstStyle/>
        <a:p>
          <a:endParaRPr lang="ru-RU"/>
        </a:p>
      </dgm:t>
    </dgm:pt>
    <dgm:pt modelId="{F03F1582-93F2-4CA8-B17F-488B915DEC49}" type="pres">
      <dgm:prSet presAssocID="{AEAAC938-C628-4AFA-B309-CB511544FD3D}" presName="node" presStyleLbl="node1" presStyleIdx="2" presStyleCnt="4" custScaleX="17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C7FBF-8F3E-4713-B2B0-EFAAB1AA6F4F}" type="pres">
      <dgm:prSet presAssocID="{AEAAC938-C628-4AFA-B309-CB511544FD3D}" presName="spNode" presStyleCnt="0"/>
      <dgm:spPr/>
    </dgm:pt>
    <dgm:pt modelId="{1A38003E-8D3D-4EBA-BFDB-0984306A99D4}" type="pres">
      <dgm:prSet presAssocID="{AD888902-D5D6-49CF-8BEE-764D85E83455}" presName="sibTrans" presStyleLbl="sibTrans1D1" presStyleIdx="2" presStyleCnt="4"/>
      <dgm:spPr/>
      <dgm:t>
        <a:bodyPr/>
        <a:lstStyle/>
        <a:p>
          <a:endParaRPr lang="ru-RU"/>
        </a:p>
      </dgm:t>
    </dgm:pt>
    <dgm:pt modelId="{E07F16F1-FB6A-488F-9EA1-E90B727CFFB8}" type="pres">
      <dgm:prSet presAssocID="{6B56828F-096B-46E4-849B-EC527C564A48}" presName="node" presStyleLbl="node1" presStyleIdx="3" presStyleCnt="4" custScaleX="177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A4B2A-7B03-4A7C-8274-141BC49ECF70}" type="pres">
      <dgm:prSet presAssocID="{6B56828F-096B-46E4-849B-EC527C564A48}" presName="spNode" presStyleCnt="0"/>
      <dgm:spPr/>
    </dgm:pt>
    <dgm:pt modelId="{861B7A13-ED3F-4D57-ADBD-250811C90FF9}" type="pres">
      <dgm:prSet presAssocID="{238395FC-B1B7-4297-98EF-DE4F4977464A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5760BA21-0B33-44FC-ABA3-687B4B49C5A5}" type="presOf" srcId="{0F5215A0-99E0-4A06-B3C5-B7F3EFF02DC8}" destId="{41CDEF0F-3473-4A03-BB23-531912F82E6B}" srcOrd="0" destOrd="0" presId="urn:microsoft.com/office/officeart/2005/8/layout/cycle6"/>
    <dgm:cxn modelId="{7E25B40F-194A-444F-B56E-ECA2A625D4E0}" type="presOf" srcId="{AD888902-D5D6-49CF-8BEE-764D85E83455}" destId="{1A38003E-8D3D-4EBA-BFDB-0984306A99D4}" srcOrd="0" destOrd="0" presId="urn:microsoft.com/office/officeart/2005/8/layout/cycle6"/>
    <dgm:cxn modelId="{76EEF8C9-213E-456C-B782-EECD35BD8E0A}" type="presOf" srcId="{8563E2F8-8EEE-4D07-8479-D8375D7179F0}" destId="{F5760DD7-EBAC-41FF-86D2-2B3D11553014}" srcOrd="0" destOrd="0" presId="urn:microsoft.com/office/officeart/2005/8/layout/cycle6"/>
    <dgm:cxn modelId="{88892FF6-1C19-4339-A329-6F47F09ED276}" srcId="{7D32EA8E-2B5C-49B3-9ADD-4E3A1F5EF453}" destId="{8563E2F8-8EEE-4D07-8479-D8375D7179F0}" srcOrd="1" destOrd="0" parTransId="{28B62DAB-F8BB-47A3-8930-58DB7BF2CEA9}" sibTransId="{0F5215A0-99E0-4A06-B3C5-B7F3EFF02DC8}"/>
    <dgm:cxn modelId="{98C20972-DBE2-47C4-996D-781B9E887969}" type="presOf" srcId="{7D32EA8E-2B5C-49B3-9ADD-4E3A1F5EF453}" destId="{2E13C4B7-58A5-467C-A836-9B9FC5A683E8}" srcOrd="0" destOrd="0" presId="urn:microsoft.com/office/officeart/2005/8/layout/cycle6"/>
    <dgm:cxn modelId="{F9C9CFB2-2066-47AC-AD47-BD4B597D86D1}" type="presOf" srcId="{89A190E3-321C-4F2D-BE14-FD0929459663}" destId="{30F24AEA-5536-4B39-82EA-E174CB899581}" srcOrd="0" destOrd="0" presId="urn:microsoft.com/office/officeart/2005/8/layout/cycle6"/>
    <dgm:cxn modelId="{828ADDB4-DFEE-40B5-B62C-C957C22D36EF}" srcId="{7D32EA8E-2B5C-49B3-9ADD-4E3A1F5EF453}" destId="{AEAAC938-C628-4AFA-B309-CB511544FD3D}" srcOrd="2" destOrd="0" parTransId="{5D0B1335-5DB0-48B2-909A-DAF4AA23F590}" sibTransId="{AD888902-D5D6-49CF-8BEE-764D85E83455}"/>
    <dgm:cxn modelId="{0CDFA56C-C28A-4BBF-9F1E-613674A911B6}" type="presOf" srcId="{6B56828F-096B-46E4-849B-EC527C564A48}" destId="{E07F16F1-FB6A-488F-9EA1-E90B727CFFB8}" srcOrd="0" destOrd="0" presId="urn:microsoft.com/office/officeart/2005/8/layout/cycle6"/>
    <dgm:cxn modelId="{07EA6B56-83B7-4AE1-AACF-B51403B5E0FA}" type="presOf" srcId="{5FFC9DF1-792E-4418-B57C-5DC5AD5597EB}" destId="{93792408-7B5E-47E6-8F9A-B57DBB3FB91D}" srcOrd="0" destOrd="0" presId="urn:microsoft.com/office/officeart/2005/8/layout/cycle6"/>
    <dgm:cxn modelId="{779FA5C8-A759-48AE-BB8B-0BD4D9E29D6B}" type="presOf" srcId="{238395FC-B1B7-4297-98EF-DE4F4977464A}" destId="{861B7A13-ED3F-4D57-ADBD-250811C90FF9}" srcOrd="0" destOrd="0" presId="urn:microsoft.com/office/officeart/2005/8/layout/cycle6"/>
    <dgm:cxn modelId="{B22D47BE-AC5F-458A-919A-00AD09B22A17}" srcId="{7D32EA8E-2B5C-49B3-9ADD-4E3A1F5EF453}" destId="{6B56828F-096B-46E4-849B-EC527C564A48}" srcOrd="3" destOrd="0" parTransId="{DB40D24F-C035-4681-A8BA-CE68952CB808}" sibTransId="{238395FC-B1B7-4297-98EF-DE4F4977464A}"/>
    <dgm:cxn modelId="{CEBB4D91-D55F-4137-BDC2-49E6421966DA}" srcId="{7D32EA8E-2B5C-49B3-9ADD-4E3A1F5EF453}" destId="{89A190E3-321C-4F2D-BE14-FD0929459663}" srcOrd="0" destOrd="0" parTransId="{38ADF148-A4AA-4DAC-93FB-68C5DA2C2356}" sibTransId="{5FFC9DF1-792E-4418-B57C-5DC5AD5597EB}"/>
    <dgm:cxn modelId="{51F6EF27-D9CD-4489-B0D9-BD8939FC6477}" type="presOf" srcId="{AEAAC938-C628-4AFA-B309-CB511544FD3D}" destId="{F03F1582-93F2-4CA8-B17F-488B915DEC49}" srcOrd="0" destOrd="0" presId="urn:microsoft.com/office/officeart/2005/8/layout/cycle6"/>
    <dgm:cxn modelId="{73EC1BDE-F7D6-4609-A4A8-413A72FD0E38}" type="presParOf" srcId="{2E13C4B7-58A5-467C-A836-9B9FC5A683E8}" destId="{30F24AEA-5536-4B39-82EA-E174CB899581}" srcOrd="0" destOrd="0" presId="urn:microsoft.com/office/officeart/2005/8/layout/cycle6"/>
    <dgm:cxn modelId="{E5DBA0D0-34F3-4D1B-A965-9CE4E7DBF3F4}" type="presParOf" srcId="{2E13C4B7-58A5-467C-A836-9B9FC5A683E8}" destId="{98B233E7-CBB3-4191-BC10-35941B66F9EE}" srcOrd="1" destOrd="0" presId="urn:microsoft.com/office/officeart/2005/8/layout/cycle6"/>
    <dgm:cxn modelId="{3E7F22FA-A4E6-41FD-92AB-1975A64137F2}" type="presParOf" srcId="{2E13C4B7-58A5-467C-A836-9B9FC5A683E8}" destId="{93792408-7B5E-47E6-8F9A-B57DBB3FB91D}" srcOrd="2" destOrd="0" presId="urn:microsoft.com/office/officeart/2005/8/layout/cycle6"/>
    <dgm:cxn modelId="{E256E7B6-3854-4DCC-9A46-B69E57D4BEEE}" type="presParOf" srcId="{2E13C4B7-58A5-467C-A836-9B9FC5A683E8}" destId="{F5760DD7-EBAC-41FF-86D2-2B3D11553014}" srcOrd="3" destOrd="0" presId="urn:microsoft.com/office/officeart/2005/8/layout/cycle6"/>
    <dgm:cxn modelId="{83C8F1E5-AD15-42EC-A25B-4DABCF3D6572}" type="presParOf" srcId="{2E13C4B7-58A5-467C-A836-9B9FC5A683E8}" destId="{B1CB91F1-D6A0-4493-875D-77B192C70536}" srcOrd="4" destOrd="0" presId="urn:microsoft.com/office/officeart/2005/8/layout/cycle6"/>
    <dgm:cxn modelId="{AA4D0681-8484-4DDD-B438-05F143F6B0B3}" type="presParOf" srcId="{2E13C4B7-58A5-467C-A836-9B9FC5A683E8}" destId="{41CDEF0F-3473-4A03-BB23-531912F82E6B}" srcOrd="5" destOrd="0" presId="urn:microsoft.com/office/officeart/2005/8/layout/cycle6"/>
    <dgm:cxn modelId="{53473632-FDF4-4848-8DBD-32A383E2315E}" type="presParOf" srcId="{2E13C4B7-58A5-467C-A836-9B9FC5A683E8}" destId="{F03F1582-93F2-4CA8-B17F-488B915DEC49}" srcOrd="6" destOrd="0" presId="urn:microsoft.com/office/officeart/2005/8/layout/cycle6"/>
    <dgm:cxn modelId="{29F11199-62F0-44C9-A748-04A068285668}" type="presParOf" srcId="{2E13C4B7-58A5-467C-A836-9B9FC5A683E8}" destId="{7C5C7FBF-8F3E-4713-B2B0-EFAAB1AA6F4F}" srcOrd="7" destOrd="0" presId="urn:microsoft.com/office/officeart/2005/8/layout/cycle6"/>
    <dgm:cxn modelId="{9CE00B68-87C1-4917-A901-139ECB6BF13B}" type="presParOf" srcId="{2E13C4B7-58A5-467C-A836-9B9FC5A683E8}" destId="{1A38003E-8D3D-4EBA-BFDB-0984306A99D4}" srcOrd="8" destOrd="0" presId="urn:microsoft.com/office/officeart/2005/8/layout/cycle6"/>
    <dgm:cxn modelId="{693B52E0-CD9D-4B5E-920B-DE55AA964DA6}" type="presParOf" srcId="{2E13C4B7-58A5-467C-A836-9B9FC5A683E8}" destId="{E07F16F1-FB6A-488F-9EA1-E90B727CFFB8}" srcOrd="9" destOrd="0" presId="urn:microsoft.com/office/officeart/2005/8/layout/cycle6"/>
    <dgm:cxn modelId="{2A5FAAAD-4CF7-4CC3-A3E0-F5E2B7F3DA8D}" type="presParOf" srcId="{2E13C4B7-58A5-467C-A836-9B9FC5A683E8}" destId="{129A4B2A-7B03-4A7C-8274-141BC49ECF70}" srcOrd="10" destOrd="0" presId="urn:microsoft.com/office/officeart/2005/8/layout/cycle6"/>
    <dgm:cxn modelId="{56C80911-B94D-4F31-9BA8-A1F7906035EE}" type="presParOf" srcId="{2E13C4B7-58A5-467C-A836-9B9FC5A683E8}" destId="{861B7A13-ED3F-4D57-ADBD-250811C90FF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B09A47-8034-4570-B031-58E36F7374D0}" type="doc">
      <dgm:prSet loTypeId="urn:microsoft.com/office/officeart/2005/8/layout/h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47C4BA-C4C6-4294-8D87-227FE473A8B8}">
      <dgm:prSet phldrT="[Текст]"/>
      <dgm:spPr/>
      <dgm:t>
        <a:bodyPr/>
        <a:lstStyle/>
        <a:p>
          <a:r>
            <a:rPr lang="ru-RU" b="1" dirty="0" smtClean="0"/>
            <a:t>Цель </a:t>
          </a:r>
          <a:endParaRPr lang="ru-RU" b="1" dirty="0"/>
        </a:p>
      </dgm:t>
    </dgm:pt>
    <dgm:pt modelId="{13001434-11CB-47F8-AEEF-A49AC0CA6AA6}" type="parTrans" cxnId="{D5051090-686F-4AC9-908C-37E359B411AA}">
      <dgm:prSet/>
      <dgm:spPr/>
      <dgm:t>
        <a:bodyPr/>
        <a:lstStyle/>
        <a:p>
          <a:endParaRPr lang="ru-RU"/>
        </a:p>
      </dgm:t>
    </dgm:pt>
    <dgm:pt modelId="{6C560FEC-C966-4844-86C5-6F6E94775ED5}" type="sibTrans" cxnId="{D5051090-686F-4AC9-908C-37E359B411AA}">
      <dgm:prSet/>
      <dgm:spPr/>
      <dgm:t>
        <a:bodyPr/>
        <a:lstStyle/>
        <a:p>
          <a:endParaRPr lang="ru-RU"/>
        </a:p>
      </dgm:t>
    </dgm:pt>
    <dgm:pt modelId="{F9BFB313-9803-4E13-AFC7-FC4BF1799207}">
      <dgm:prSet phldrT="[Текст]" custT="1"/>
      <dgm:spPr/>
      <dgm:t>
        <a:bodyPr/>
        <a:lstStyle/>
        <a:p>
          <a:r>
            <a:rPr lang="ru-RU" sz="1800" b="1" dirty="0" smtClean="0"/>
            <a:t>Зафиксировать достижения и предотвратить откат к прежней ситуации</a:t>
          </a:r>
          <a:endParaRPr lang="ru-RU" sz="1800" b="1" dirty="0"/>
        </a:p>
      </dgm:t>
    </dgm:pt>
    <dgm:pt modelId="{DD403604-060D-4BEA-B0A3-75A340A8225C}" type="parTrans" cxnId="{39AF2CDB-D913-4A6E-BAE2-47922EABE58C}">
      <dgm:prSet/>
      <dgm:spPr/>
      <dgm:t>
        <a:bodyPr/>
        <a:lstStyle/>
        <a:p>
          <a:endParaRPr lang="ru-RU"/>
        </a:p>
      </dgm:t>
    </dgm:pt>
    <dgm:pt modelId="{CA2E8A31-247E-4995-B1AE-3B613A2B3046}" type="sibTrans" cxnId="{39AF2CDB-D913-4A6E-BAE2-47922EABE58C}">
      <dgm:prSet/>
      <dgm:spPr/>
      <dgm:t>
        <a:bodyPr/>
        <a:lstStyle/>
        <a:p>
          <a:endParaRPr lang="ru-RU"/>
        </a:p>
      </dgm:t>
    </dgm:pt>
    <dgm:pt modelId="{B1AA546B-CA37-48BB-A1A1-C6C0CE4556C4}">
      <dgm:prSet phldrT="[Текст]"/>
      <dgm:spPr/>
      <dgm:t>
        <a:bodyPr/>
        <a:lstStyle/>
        <a:p>
          <a:r>
            <a:rPr lang="ru-RU" b="1" dirty="0" smtClean="0"/>
            <a:t>Действие</a:t>
          </a:r>
          <a:endParaRPr lang="ru-RU" b="1" dirty="0"/>
        </a:p>
      </dgm:t>
    </dgm:pt>
    <dgm:pt modelId="{14ACE6F5-6138-4BC0-800B-617D06817766}" type="parTrans" cxnId="{E6C19C8C-FA7A-4892-9221-0526A5199BD7}">
      <dgm:prSet/>
      <dgm:spPr/>
      <dgm:t>
        <a:bodyPr/>
        <a:lstStyle/>
        <a:p>
          <a:endParaRPr lang="ru-RU"/>
        </a:p>
      </dgm:t>
    </dgm:pt>
    <dgm:pt modelId="{8A7335CF-0E7D-47AC-B4B0-9AD133EA7BB5}" type="sibTrans" cxnId="{E6C19C8C-FA7A-4892-9221-0526A5199BD7}">
      <dgm:prSet/>
      <dgm:spPr/>
      <dgm:t>
        <a:bodyPr/>
        <a:lstStyle/>
        <a:p>
          <a:endParaRPr lang="ru-RU"/>
        </a:p>
      </dgm:t>
    </dgm:pt>
    <dgm:pt modelId="{7B3E1EAB-CBD2-434B-A366-1AB410F5EC5B}">
      <dgm:prSet phldrT="[Текст]" custT="1"/>
      <dgm:spPr/>
      <dgm:t>
        <a:bodyPr/>
        <a:lstStyle/>
        <a:p>
          <a:r>
            <a:rPr lang="ru-RU" sz="1800" dirty="0" smtClean="0"/>
            <a:t>Создать стандарт рабочего места</a:t>
          </a:r>
          <a:endParaRPr lang="ru-RU" sz="1800" dirty="0"/>
        </a:p>
      </dgm:t>
    </dgm:pt>
    <dgm:pt modelId="{30C62DC1-321E-415E-A736-FFB2610A191D}" type="parTrans" cxnId="{27A88611-DA24-4855-8919-94D79954A3DD}">
      <dgm:prSet/>
      <dgm:spPr/>
      <dgm:t>
        <a:bodyPr/>
        <a:lstStyle/>
        <a:p>
          <a:endParaRPr lang="ru-RU"/>
        </a:p>
      </dgm:t>
    </dgm:pt>
    <dgm:pt modelId="{658E44F8-1FC4-47B9-A3ED-011CDF9161DA}" type="sibTrans" cxnId="{27A88611-DA24-4855-8919-94D79954A3DD}">
      <dgm:prSet/>
      <dgm:spPr/>
      <dgm:t>
        <a:bodyPr/>
        <a:lstStyle/>
        <a:p>
          <a:endParaRPr lang="ru-RU"/>
        </a:p>
      </dgm:t>
    </dgm:pt>
    <dgm:pt modelId="{A2564087-1F06-4F96-8FDC-0C3F2966729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Важно!</a:t>
          </a:r>
          <a:endParaRPr lang="ru-RU" b="1" dirty="0">
            <a:solidFill>
              <a:srgbClr val="C00000"/>
            </a:solidFill>
          </a:endParaRPr>
        </a:p>
      </dgm:t>
    </dgm:pt>
    <dgm:pt modelId="{686E0F62-2BFB-4993-B59F-D3EDBEC7B7D2}" type="parTrans" cxnId="{179D14D0-F730-418F-AFF0-ECF7CA905C0B}">
      <dgm:prSet/>
      <dgm:spPr/>
      <dgm:t>
        <a:bodyPr/>
        <a:lstStyle/>
        <a:p>
          <a:endParaRPr lang="ru-RU"/>
        </a:p>
      </dgm:t>
    </dgm:pt>
    <dgm:pt modelId="{885CC055-1C9E-4E7B-9CC6-72C06ECF13C9}" type="sibTrans" cxnId="{179D14D0-F730-418F-AFF0-ECF7CA905C0B}">
      <dgm:prSet/>
      <dgm:spPr/>
      <dgm:t>
        <a:bodyPr/>
        <a:lstStyle/>
        <a:p>
          <a:endParaRPr lang="ru-RU"/>
        </a:p>
      </dgm:t>
    </dgm:pt>
    <dgm:pt modelId="{C4EDA3A8-5202-4B20-89B5-0DB0A4ADC05F}">
      <dgm:prSet phldrT="[Текст]" custT="1"/>
      <dgm:spPr/>
      <dgm:t>
        <a:bodyPr/>
        <a:lstStyle/>
        <a:p>
          <a:r>
            <a:rPr lang="ru-RU" sz="1800" dirty="0" smtClean="0"/>
            <a:t>Стандартизация – превращение процедур сортировки, рационального расположения и уборки в привычку</a:t>
          </a:r>
          <a:endParaRPr lang="ru-RU" sz="1800" dirty="0"/>
        </a:p>
      </dgm:t>
    </dgm:pt>
    <dgm:pt modelId="{C525206A-D69F-4DD0-90A3-257E3D370FB4}" type="parTrans" cxnId="{1B290E10-F56D-4AB2-B385-C4E864D43508}">
      <dgm:prSet/>
      <dgm:spPr/>
      <dgm:t>
        <a:bodyPr/>
        <a:lstStyle/>
        <a:p>
          <a:endParaRPr lang="ru-RU"/>
        </a:p>
      </dgm:t>
    </dgm:pt>
    <dgm:pt modelId="{EB32DAB0-89BB-4482-A57E-5C78A359B8C9}" type="sibTrans" cxnId="{1B290E10-F56D-4AB2-B385-C4E864D43508}">
      <dgm:prSet/>
      <dgm:spPr/>
      <dgm:t>
        <a:bodyPr/>
        <a:lstStyle/>
        <a:p>
          <a:endParaRPr lang="ru-RU"/>
        </a:p>
      </dgm:t>
    </dgm:pt>
    <dgm:pt modelId="{E541938D-EAC8-43F8-9B78-56246A8FC6EB}">
      <dgm:prSet phldrT="[Текст]" custT="1"/>
      <dgm:spPr/>
      <dgm:t>
        <a:bodyPr/>
        <a:lstStyle/>
        <a:p>
          <a:r>
            <a:rPr lang="ru-RU" sz="1800" dirty="0" smtClean="0"/>
            <a:t>Разработать оптимальные приемы работы с использованием визуального контроля</a:t>
          </a:r>
          <a:endParaRPr lang="ru-RU" sz="1800" dirty="0"/>
        </a:p>
      </dgm:t>
    </dgm:pt>
    <dgm:pt modelId="{CBF3D611-45EB-4BA0-AF36-A85E5D535CE7}" type="parTrans" cxnId="{8987DCB6-5787-4CB5-82F0-05AAB34150AD}">
      <dgm:prSet/>
      <dgm:spPr/>
    </dgm:pt>
    <dgm:pt modelId="{EE3975B1-1474-444B-B488-199DC537E8CC}" type="sibTrans" cxnId="{8987DCB6-5787-4CB5-82F0-05AAB34150AD}">
      <dgm:prSet/>
      <dgm:spPr/>
    </dgm:pt>
    <dgm:pt modelId="{8E5A7B3E-1046-428B-8BA4-3F12F8D35C51}" type="pres">
      <dgm:prSet presAssocID="{8CB09A47-8034-4570-B031-58E36F737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75E7A-1C0D-4C75-B710-6292F4C1023D}" type="pres">
      <dgm:prSet presAssocID="{8CB09A47-8034-4570-B031-58E36F7374D0}" presName="tSp" presStyleCnt="0"/>
      <dgm:spPr/>
    </dgm:pt>
    <dgm:pt modelId="{3E29F63D-8B11-40CF-945B-FD2B9E642553}" type="pres">
      <dgm:prSet presAssocID="{8CB09A47-8034-4570-B031-58E36F7374D0}" presName="bSp" presStyleCnt="0"/>
      <dgm:spPr/>
    </dgm:pt>
    <dgm:pt modelId="{914E468C-7C2E-4C5F-B98C-B12C1268C7E5}" type="pres">
      <dgm:prSet presAssocID="{8CB09A47-8034-4570-B031-58E36F7374D0}" presName="process" presStyleCnt="0"/>
      <dgm:spPr/>
    </dgm:pt>
    <dgm:pt modelId="{B430C222-56EC-42CF-AE37-B01C9D920E0F}" type="pres">
      <dgm:prSet presAssocID="{F447C4BA-C4C6-4294-8D87-227FE473A8B8}" presName="composite1" presStyleCnt="0"/>
      <dgm:spPr/>
    </dgm:pt>
    <dgm:pt modelId="{F41C832F-D3A8-4FE6-BE8A-F2BF018A855E}" type="pres">
      <dgm:prSet presAssocID="{F447C4BA-C4C6-4294-8D87-227FE473A8B8}" presName="dummyNode1" presStyleLbl="node1" presStyleIdx="0" presStyleCnt="3"/>
      <dgm:spPr/>
    </dgm:pt>
    <dgm:pt modelId="{43AC6024-0642-4710-A8AA-D4A60E6DDE66}" type="pres">
      <dgm:prSet presAssocID="{F447C4BA-C4C6-4294-8D87-227FE473A8B8}" presName="childNode1" presStyleLbl="bgAcc1" presStyleIdx="0" presStyleCnt="3" custScaleX="121001" custScaleY="106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EEE7-F081-46FE-ACBE-1638052E67C1}" type="pres">
      <dgm:prSet presAssocID="{F447C4BA-C4C6-4294-8D87-227FE473A8B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88E70-1686-407E-881C-9761A92DD282}" type="pres">
      <dgm:prSet presAssocID="{F447C4BA-C4C6-4294-8D87-227FE473A8B8}" presName="parentNode1" presStyleLbl="node1" presStyleIdx="0" presStyleCnt="3" custLinFactNeighborX="649" custLinFactNeighborY="147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B16E3-CDFE-47AA-8F85-7C9146ED960C}" type="pres">
      <dgm:prSet presAssocID="{F447C4BA-C4C6-4294-8D87-227FE473A8B8}" presName="connSite1" presStyleCnt="0"/>
      <dgm:spPr/>
    </dgm:pt>
    <dgm:pt modelId="{C11CFB3E-A879-4484-9C15-7B8ADE1772E5}" type="pres">
      <dgm:prSet presAssocID="{6C560FEC-C966-4844-86C5-6F6E94775ED5}" presName="Name9" presStyleLbl="sibTrans2D1" presStyleIdx="0" presStyleCnt="2"/>
      <dgm:spPr/>
      <dgm:t>
        <a:bodyPr/>
        <a:lstStyle/>
        <a:p>
          <a:endParaRPr lang="ru-RU"/>
        </a:p>
      </dgm:t>
    </dgm:pt>
    <dgm:pt modelId="{632982DE-F2BB-476C-9B73-8CE5825A8331}" type="pres">
      <dgm:prSet presAssocID="{B1AA546B-CA37-48BB-A1A1-C6C0CE4556C4}" presName="composite2" presStyleCnt="0"/>
      <dgm:spPr/>
    </dgm:pt>
    <dgm:pt modelId="{86B32E0E-57F3-4991-8677-AF90A51CE433}" type="pres">
      <dgm:prSet presAssocID="{B1AA546B-CA37-48BB-A1A1-C6C0CE4556C4}" presName="dummyNode2" presStyleLbl="node1" presStyleIdx="0" presStyleCnt="3"/>
      <dgm:spPr/>
    </dgm:pt>
    <dgm:pt modelId="{604B2122-8E9F-4311-A768-DEEC9046B7E4}" type="pres">
      <dgm:prSet presAssocID="{B1AA546B-CA37-48BB-A1A1-C6C0CE4556C4}" presName="childNode2" presStyleLbl="bgAcc1" presStyleIdx="1" presStyleCnt="3" custScaleX="121540" custScaleY="185083" custLinFactNeighborY="19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79C58-D63D-47C3-A70C-9BD815457DD9}" type="pres">
      <dgm:prSet presAssocID="{B1AA546B-CA37-48BB-A1A1-C6C0CE4556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F48AA5-95E2-4F36-AA03-EB80382018A1}" type="pres">
      <dgm:prSet presAssocID="{B1AA546B-CA37-48BB-A1A1-C6C0CE4556C4}" presName="parentNode2" presStyleLbl="node1" presStyleIdx="1" presStyleCnt="3" custLinFactNeighborX="-3124" custLinFactNeighborY="-245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54DC4-3D37-4B2A-8D92-69A1FB17263A}" type="pres">
      <dgm:prSet presAssocID="{B1AA546B-CA37-48BB-A1A1-C6C0CE4556C4}" presName="connSite2" presStyleCnt="0"/>
      <dgm:spPr/>
    </dgm:pt>
    <dgm:pt modelId="{3E21AF4B-CA75-41F6-A8AA-FA3D4D6431F3}" type="pres">
      <dgm:prSet presAssocID="{8A7335CF-0E7D-47AC-B4B0-9AD133EA7BB5}" presName="Name18" presStyleLbl="sibTrans2D1" presStyleIdx="1" presStyleCnt="2"/>
      <dgm:spPr/>
      <dgm:t>
        <a:bodyPr/>
        <a:lstStyle/>
        <a:p>
          <a:endParaRPr lang="ru-RU"/>
        </a:p>
      </dgm:t>
    </dgm:pt>
    <dgm:pt modelId="{CB5EDC22-C23E-45E9-92C3-0C152D8402E1}" type="pres">
      <dgm:prSet presAssocID="{A2564087-1F06-4F96-8FDC-0C3F29667298}" presName="composite1" presStyleCnt="0"/>
      <dgm:spPr/>
    </dgm:pt>
    <dgm:pt modelId="{1A198982-A21A-479D-9D9E-E25D7BDB362B}" type="pres">
      <dgm:prSet presAssocID="{A2564087-1F06-4F96-8FDC-0C3F29667298}" presName="dummyNode1" presStyleLbl="node1" presStyleIdx="1" presStyleCnt="3"/>
      <dgm:spPr/>
    </dgm:pt>
    <dgm:pt modelId="{0619AE2B-E0F1-492E-A37E-2763926A26B6}" type="pres">
      <dgm:prSet presAssocID="{A2564087-1F06-4F96-8FDC-0C3F29667298}" presName="childNode1" presStyleLbl="bgAcc1" presStyleIdx="2" presStyleCnt="3" custScaleX="137800" custScaleY="120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72EB9-BEF7-4621-8116-4B8B78B5E6C0}" type="pres">
      <dgm:prSet presAssocID="{A2564087-1F06-4F96-8FDC-0C3F296672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FF0CC-E099-436C-B930-983327F817A1}" type="pres">
      <dgm:prSet presAssocID="{A2564087-1F06-4F96-8FDC-0C3F29667298}" presName="parentNode1" presStyleLbl="node1" presStyleIdx="2" presStyleCnt="3" custLinFactNeighborX="4863" custLinFactNeighborY="333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59418-9540-4DAD-8866-54EAA4AEFFCB}" type="pres">
      <dgm:prSet presAssocID="{A2564087-1F06-4F96-8FDC-0C3F29667298}" presName="connSite1" presStyleCnt="0"/>
      <dgm:spPr/>
    </dgm:pt>
  </dgm:ptLst>
  <dgm:cxnLst>
    <dgm:cxn modelId="{DC3E8247-1AFB-4963-B466-C8AA73B6A5C0}" type="presOf" srcId="{7B3E1EAB-CBD2-434B-A366-1AB410F5EC5B}" destId="{5DB79C58-D63D-47C3-A70C-9BD815457DD9}" srcOrd="1" destOrd="0" presId="urn:microsoft.com/office/officeart/2005/8/layout/hProcess4"/>
    <dgm:cxn modelId="{9BA0B009-E0EC-43E7-9B04-DEA7F1B5C0FF}" type="presOf" srcId="{8CB09A47-8034-4570-B031-58E36F7374D0}" destId="{8E5A7B3E-1046-428B-8BA4-3F12F8D35C51}" srcOrd="0" destOrd="0" presId="urn:microsoft.com/office/officeart/2005/8/layout/hProcess4"/>
    <dgm:cxn modelId="{5A83FABC-C5B2-4D45-8AD7-F4C49FF712B4}" type="presOf" srcId="{8A7335CF-0E7D-47AC-B4B0-9AD133EA7BB5}" destId="{3E21AF4B-CA75-41F6-A8AA-FA3D4D6431F3}" srcOrd="0" destOrd="0" presId="urn:microsoft.com/office/officeart/2005/8/layout/hProcess4"/>
    <dgm:cxn modelId="{5FCF1A03-12E9-4EFA-A181-C44AD00F2BD3}" type="presOf" srcId="{C4EDA3A8-5202-4B20-89B5-0DB0A4ADC05F}" destId="{84372EB9-BEF7-4621-8116-4B8B78B5E6C0}" srcOrd="1" destOrd="0" presId="urn:microsoft.com/office/officeart/2005/8/layout/hProcess4"/>
    <dgm:cxn modelId="{27A88611-DA24-4855-8919-94D79954A3DD}" srcId="{B1AA546B-CA37-48BB-A1A1-C6C0CE4556C4}" destId="{7B3E1EAB-CBD2-434B-A366-1AB410F5EC5B}" srcOrd="0" destOrd="0" parTransId="{30C62DC1-321E-415E-A736-FFB2610A191D}" sibTransId="{658E44F8-1FC4-47B9-A3ED-011CDF9161DA}"/>
    <dgm:cxn modelId="{8987DCB6-5787-4CB5-82F0-05AAB34150AD}" srcId="{B1AA546B-CA37-48BB-A1A1-C6C0CE4556C4}" destId="{E541938D-EAC8-43F8-9B78-56246A8FC6EB}" srcOrd="1" destOrd="0" parTransId="{CBF3D611-45EB-4BA0-AF36-A85E5D535CE7}" sibTransId="{EE3975B1-1474-444B-B488-199DC537E8CC}"/>
    <dgm:cxn modelId="{CBCC0E24-2F23-45CE-9D94-EC73E5EAE1EA}" type="presOf" srcId="{6C560FEC-C966-4844-86C5-6F6E94775ED5}" destId="{C11CFB3E-A879-4484-9C15-7B8ADE1772E5}" srcOrd="0" destOrd="0" presId="urn:microsoft.com/office/officeart/2005/8/layout/hProcess4"/>
    <dgm:cxn modelId="{179D14D0-F730-418F-AFF0-ECF7CA905C0B}" srcId="{8CB09A47-8034-4570-B031-58E36F7374D0}" destId="{A2564087-1F06-4F96-8FDC-0C3F29667298}" srcOrd="2" destOrd="0" parTransId="{686E0F62-2BFB-4993-B59F-D3EDBEC7B7D2}" sibTransId="{885CC055-1C9E-4E7B-9CC6-72C06ECF13C9}"/>
    <dgm:cxn modelId="{1B290E10-F56D-4AB2-B385-C4E864D43508}" srcId="{A2564087-1F06-4F96-8FDC-0C3F29667298}" destId="{C4EDA3A8-5202-4B20-89B5-0DB0A4ADC05F}" srcOrd="0" destOrd="0" parTransId="{C525206A-D69F-4DD0-90A3-257E3D370FB4}" sibTransId="{EB32DAB0-89BB-4482-A57E-5C78A359B8C9}"/>
    <dgm:cxn modelId="{E6C19C8C-FA7A-4892-9221-0526A5199BD7}" srcId="{8CB09A47-8034-4570-B031-58E36F7374D0}" destId="{B1AA546B-CA37-48BB-A1A1-C6C0CE4556C4}" srcOrd="1" destOrd="0" parTransId="{14ACE6F5-6138-4BC0-800B-617D06817766}" sibTransId="{8A7335CF-0E7D-47AC-B4B0-9AD133EA7BB5}"/>
    <dgm:cxn modelId="{5F3C0A61-50FA-421A-A234-CA3BBA8B2F9C}" type="presOf" srcId="{E541938D-EAC8-43F8-9B78-56246A8FC6EB}" destId="{604B2122-8E9F-4311-A768-DEEC9046B7E4}" srcOrd="0" destOrd="1" presId="urn:microsoft.com/office/officeart/2005/8/layout/hProcess4"/>
    <dgm:cxn modelId="{39AF2CDB-D913-4A6E-BAE2-47922EABE58C}" srcId="{F447C4BA-C4C6-4294-8D87-227FE473A8B8}" destId="{F9BFB313-9803-4E13-AFC7-FC4BF1799207}" srcOrd="0" destOrd="0" parTransId="{DD403604-060D-4BEA-B0A3-75A340A8225C}" sibTransId="{CA2E8A31-247E-4995-B1AE-3B613A2B3046}"/>
    <dgm:cxn modelId="{FE71F503-043C-486B-8C4D-E071CC1E287E}" type="presOf" srcId="{F9BFB313-9803-4E13-AFC7-FC4BF1799207}" destId="{43AC6024-0642-4710-A8AA-D4A60E6DDE66}" srcOrd="0" destOrd="0" presId="urn:microsoft.com/office/officeart/2005/8/layout/hProcess4"/>
    <dgm:cxn modelId="{C49C6801-87AC-4E43-86BF-131DC8B776D3}" type="presOf" srcId="{A2564087-1F06-4F96-8FDC-0C3F29667298}" destId="{ADCFF0CC-E099-436C-B930-983327F817A1}" srcOrd="0" destOrd="0" presId="urn:microsoft.com/office/officeart/2005/8/layout/hProcess4"/>
    <dgm:cxn modelId="{AAC9561A-8B4C-4F58-8622-31491527D786}" type="presOf" srcId="{B1AA546B-CA37-48BB-A1A1-C6C0CE4556C4}" destId="{76F48AA5-95E2-4F36-AA03-EB80382018A1}" srcOrd="0" destOrd="0" presId="urn:microsoft.com/office/officeart/2005/8/layout/hProcess4"/>
    <dgm:cxn modelId="{EBFAD70A-C5DB-49DE-9198-A6A749C2A949}" type="presOf" srcId="{C4EDA3A8-5202-4B20-89B5-0DB0A4ADC05F}" destId="{0619AE2B-E0F1-492E-A37E-2763926A26B6}" srcOrd="0" destOrd="0" presId="urn:microsoft.com/office/officeart/2005/8/layout/hProcess4"/>
    <dgm:cxn modelId="{E0D62C0F-1B76-4EDD-93A5-D621DC84C1B7}" type="presOf" srcId="{E541938D-EAC8-43F8-9B78-56246A8FC6EB}" destId="{5DB79C58-D63D-47C3-A70C-9BD815457DD9}" srcOrd="1" destOrd="1" presId="urn:microsoft.com/office/officeart/2005/8/layout/hProcess4"/>
    <dgm:cxn modelId="{F34BB763-4E39-4CCD-A638-CCC94209E026}" type="presOf" srcId="{F9BFB313-9803-4E13-AFC7-FC4BF1799207}" destId="{E2DBEEE7-F081-46FE-ACBE-1638052E67C1}" srcOrd="1" destOrd="0" presId="urn:microsoft.com/office/officeart/2005/8/layout/hProcess4"/>
    <dgm:cxn modelId="{D5051090-686F-4AC9-908C-37E359B411AA}" srcId="{8CB09A47-8034-4570-B031-58E36F7374D0}" destId="{F447C4BA-C4C6-4294-8D87-227FE473A8B8}" srcOrd="0" destOrd="0" parTransId="{13001434-11CB-47F8-AEEF-A49AC0CA6AA6}" sibTransId="{6C560FEC-C966-4844-86C5-6F6E94775ED5}"/>
    <dgm:cxn modelId="{9C1EC3DE-7568-408E-B482-43B0CBF384DA}" type="presOf" srcId="{7B3E1EAB-CBD2-434B-A366-1AB410F5EC5B}" destId="{604B2122-8E9F-4311-A768-DEEC9046B7E4}" srcOrd="0" destOrd="0" presId="urn:microsoft.com/office/officeart/2005/8/layout/hProcess4"/>
    <dgm:cxn modelId="{21CAB8D8-0B6F-4C71-8FBE-50E7F93EFC20}" type="presOf" srcId="{F447C4BA-C4C6-4294-8D87-227FE473A8B8}" destId="{A5F88E70-1686-407E-881C-9761A92DD282}" srcOrd="0" destOrd="0" presId="urn:microsoft.com/office/officeart/2005/8/layout/hProcess4"/>
    <dgm:cxn modelId="{4BFF149D-1C35-4841-BA4A-5617ABEFB35E}" type="presParOf" srcId="{8E5A7B3E-1046-428B-8BA4-3F12F8D35C51}" destId="{AB475E7A-1C0D-4C75-B710-6292F4C1023D}" srcOrd="0" destOrd="0" presId="urn:microsoft.com/office/officeart/2005/8/layout/hProcess4"/>
    <dgm:cxn modelId="{4735CD8F-C9C7-4AD9-875C-81B029448102}" type="presParOf" srcId="{8E5A7B3E-1046-428B-8BA4-3F12F8D35C51}" destId="{3E29F63D-8B11-40CF-945B-FD2B9E642553}" srcOrd="1" destOrd="0" presId="urn:microsoft.com/office/officeart/2005/8/layout/hProcess4"/>
    <dgm:cxn modelId="{E0864A67-D7C6-434C-8983-B4EAA996341F}" type="presParOf" srcId="{8E5A7B3E-1046-428B-8BA4-3F12F8D35C51}" destId="{914E468C-7C2E-4C5F-B98C-B12C1268C7E5}" srcOrd="2" destOrd="0" presId="urn:microsoft.com/office/officeart/2005/8/layout/hProcess4"/>
    <dgm:cxn modelId="{05E59CF8-FC75-43A2-B057-45FD3BE7ED09}" type="presParOf" srcId="{914E468C-7C2E-4C5F-B98C-B12C1268C7E5}" destId="{B430C222-56EC-42CF-AE37-B01C9D920E0F}" srcOrd="0" destOrd="0" presId="urn:microsoft.com/office/officeart/2005/8/layout/hProcess4"/>
    <dgm:cxn modelId="{28F1747D-4491-45B8-AF3D-A0A15713F57B}" type="presParOf" srcId="{B430C222-56EC-42CF-AE37-B01C9D920E0F}" destId="{F41C832F-D3A8-4FE6-BE8A-F2BF018A855E}" srcOrd="0" destOrd="0" presId="urn:microsoft.com/office/officeart/2005/8/layout/hProcess4"/>
    <dgm:cxn modelId="{138E33D8-697C-4BE3-801A-AF5D2B301C8D}" type="presParOf" srcId="{B430C222-56EC-42CF-AE37-B01C9D920E0F}" destId="{43AC6024-0642-4710-A8AA-D4A60E6DDE66}" srcOrd="1" destOrd="0" presId="urn:microsoft.com/office/officeart/2005/8/layout/hProcess4"/>
    <dgm:cxn modelId="{E4C5DFC1-7863-4607-8BA3-6D2166EE83B4}" type="presParOf" srcId="{B430C222-56EC-42CF-AE37-B01C9D920E0F}" destId="{E2DBEEE7-F081-46FE-ACBE-1638052E67C1}" srcOrd="2" destOrd="0" presId="urn:microsoft.com/office/officeart/2005/8/layout/hProcess4"/>
    <dgm:cxn modelId="{980BFCF6-CA07-4194-823F-5431E8336851}" type="presParOf" srcId="{B430C222-56EC-42CF-AE37-B01C9D920E0F}" destId="{A5F88E70-1686-407E-881C-9761A92DD282}" srcOrd="3" destOrd="0" presId="urn:microsoft.com/office/officeart/2005/8/layout/hProcess4"/>
    <dgm:cxn modelId="{DA8CF369-8C98-4A73-B719-8EE7A121DC6A}" type="presParOf" srcId="{B430C222-56EC-42CF-AE37-B01C9D920E0F}" destId="{85FB16E3-CDFE-47AA-8F85-7C9146ED960C}" srcOrd="4" destOrd="0" presId="urn:microsoft.com/office/officeart/2005/8/layout/hProcess4"/>
    <dgm:cxn modelId="{C6D667A5-2BA1-4A6E-A4BF-2060EC5E4938}" type="presParOf" srcId="{914E468C-7C2E-4C5F-B98C-B12C1268C7E5}" destId="{C11CFB3E-A879-4484-9C15-7B8ADE1772E5}" srcOrd="1" destOrd="0" presId="urn:microsoft.com/office/officeart/2005/8/layout/hProcess4"/>
    <dgm:cxn modelId="{63715BA4-5C5E-445B-A79C-65A910B9D716}" type="presParOf" srcId="{914E468C-7C2E-4C5F-B98C-B12C1268C7E5}" destId="{632982DE-F2BB-476C-9B73-8CE5825A8331}" srcOrd="2" destOrd="0" presId="urn:microsoft.com/office/officeart/2005/8/layout/hProcess4"/>
    <dgm:cxn modelId="{EF979656-27A4-4D39-AF75-2B713E09FE2F}" type="presParOf" srcId="{632982DE-F2BB-476C-9B73-8CE5825A8331}" destId="{86B32E0E-57F3-4991-8677-AF90A51CE433}" srcOrd="0" destOrd="0" presId="urn:microsoft.com/office/officeart/2005/8/layout/hProcess4"/>
    <dgm:cxn modelId="{1DD682EF-203F-47A4-8287-61E0830B86E5}" type="presParOf" srcId="{632982DE-F2BB-476C-9B73-8CE5825A8331}" destId="{604B2122-8E9F-4311-A768-DEEC9046B7E4}" srcOrd="1" destOrd="0" presId="urn:microsoft.com/office/officeart/2005/8/layout/hProcess4"/>
    <dgm:cxn modelId="{BD3BEF17-8E23-4EF6-ADDC-D57C4165DC18}" type="presParOf" srcId="{632982DE-F2BB-476C-9B73-8CE5825A8331}" destId="{5DB79C58-D63D-47C3-A70C-9BD815457DD9}" srcOrd="2" destOrd="0" presId="urn:microsoft.com/office/officeart/2005/8/layout/hProcess4"/>
    <dgm:cxn modelId="{E0779956-A6B3-48F4-BC15-6FF11982D7D5}" type="presParOf" srcId="{632982DE-F2BB-476C-9B73-8CE5825A8331}" destId="{76F48AA5-95E2-4F36-AA03-EB80382018A1}" srcOrd="3" destOrd="0" presId="urn:microsoft.com/office/officeart/2005/8/layout/hProcess4"/>
    <dgm:cxn modelId="{D29DDF86-7DF8-43E3-B8F5-DCE0DBD4EC31}" type="presParOf" srcId="{632982DE-F2BB-476C-9B73-8CE5825A8331}" destId="{BD954DC4-3D37-4B2A-8D92-69A1FB17263A}" srcOrd="4" destOrd="0" presId="urn:microsoft.com/office/officeart/2005/8/layout/hProcess4"/>
    <dgm:cxn modelId="{B5EEF963-D4AA-4C9E-AFC1-C0FF180A1929}" type="presParOf" srcId="{914E468C-7C2E-4C5F-B98C-B12C1268C7E5}" destId="{3E21AF4B-CA75-41F6-A8AA-FA3D4D6431F3}" srcOrd="3" destOrd="0" presId="urn:microsoft.com/office/officeart/2005/8/layout/hProcess4"/>
    <dgm:cxn modelId="{C841233B-055B-49DE-94C4-3E8940B8CE18}" type="presParOf" srcId="{914E468C-7C2E-4C5F-B98C-B12C1268C7E5}" destId="{CB5EDC22-C23E-45E9-92C3-0C152D8402E1}" srcOrd="4" destOrd="0" presId="urn:microsoft.com/office/officeart/2005/8/layout/hProcess4"/>
    <dgm:cxn modelId="{C6DEFF2C-91DD-4AE4-919F-36B9362A5A62}" type="presParOf" srcId="{CB5EDC22-C23E-45E9-92C3-0C152D8402E1}" destId="{1A198982-A21A-479D-9D9E-E25D7BDB362B}" srcOrd="0" destOrd="0" presId="urn:microsoft.com/office/officeart/2005/8/layout/hProcess4"/>
    <dgm:cxn modelId="{F9BEED54-EFC5-4423-A677-B1CBBFFA8018}" type="presParOf" srcId="{CB5EDC22-C23E-45E9-92C3-0C152D8402E1}" destId="{0619AE2B-E0F1-492E-A37E-2763926A26B6}" srcOrd="1" destOrd="0" presId="urn:microsoft.com/office/officeart/2005/8/layout/hProcess4"/>
    <dgm:cxn modelId="{2B327B98-92B5-4B93-A90D-D8CCA96D094E}" type="presParOf" srcId="{CB5EDC22-C23E-45E9-92C3-0C152D8402E1}" destId="{84372EB9-BEF7-4621-8116-4B8B78B5E6C0}" srcOrd="2" destOrd="0" presId="urn:microsoft.com/office/officeart/2005/8/layout/hProcess4"/>
    <dgm:cxn modelId="{4B3935BF-4AA0-4025-8A04-3D2F3C21BCA4}" type="presParOf" srcId="{CB5EDC22-C23E-45E9-92C3-0C152D8402E1}" destId="{ADCFF0CC-E099-436C-B930-983327F817A1}" srcOrd="3" destOrd="0" presId="urn:microsoft.com/office/officeart/2005/8/layout/hProcess4"/>
    <dgm:cxn modelId="{C405D8E9-CA35-4EA0-AC02-957672515D90}" type="presParOf" srcId="{CB5EDC22-C23E-45E9-92C3-0C152D8402E1}" destId="{A6259418-9540-4DAD-8866-54EAA4AEFFC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632BB9-09D2-46F6-B5D2-E5AD0B366CB1}" type="doc">
      <dgm:prSet loTypeId="urn:microsoft.com/office/officeart/2005/8/layout/pList2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B959BA-269B-4E4A-BF41-5C39FD28405D}">
      <dgm:prSet phldrT="[Текст]"/>
      <dgm:spPr/>
      <dgm:t>
        <a:bodyPr/>
        <a:lstStyle/>
        <a:p>
          <a:r>
            <a:rPr lang="ru-RU" dirty="0" smtClean="0"/>
            <a:t>Знаки (надписи) обозначения мест хранения предметов</a:t>
          </a:r>
          <a:endParaRPr lang="ru-RU" dirty="0"/>
        </a:p>
      </dgm:t>
    </dgm:pt>
    <dgm:pt modelId="{9E49CF56-4E35-4AB5-81EA-0E8F24670818}" type="parTrans" cxnId="{D21CBF46-72E0-416D-B33C-86E4E76AEC52}">
      <dgm:prSet/>
      <dgm:spPr/>
      <dgm:t>
        <a:bodyPr/>
        <a:lstStyle/>
        <a:p>
          <a:endParaRPr lang="ru-RU"/>
        </a:p>
      </dgm:t>
    </dgm:pt>
    <dgm:pt modelId="{A2185AEC-78FE-4FDD-B89E-4C9868BA5336}" type="sibTrans" cxnId="{D21CBF46-72E0-416D-B33C-86E4E76AEC52}">
      <dgm:prSet/>
      <dgm:spPr/>
      <dgm:t>
        <a:bodyPr/>
        <a:lstStyle/>
        <a:p>
          <a:endParaRPr lang="ru-RU"/>
        </a:p>
      </dgm:t>
    </dgm:pt>
    <dgm:pt modelId="{45AD18F8-FF6A-4630-BABA-6059B0914834}">
      <dgm:prSet phldrT="[Текст]"/>
      <dgm:spPr/>
      <dgm:t>
        <a:bodyPr/>
        <a:lstStyle/>
        <a:p>
          <a:r>
            <a:rPr lang="ru-RU" dirty="0" smtClean="0"/>
            <a:t>Визуальный контроль</a:t>
          </a:r>
          <a:endParaRPr lang="ru-RU" dirty="0"/>
        </a:p>
      </dgm:t>
    </dgm:pt>
    <dgm:pt modelId="{EF68E354-5C5A-44A4-855F-C29688078C7F}" type="parTrans" cxnId="{3C70DFEF-B4AE-4FEC-959B-F00711B6686F}">
      <dgm:prSet/>
      <dgm:spPr/>
      <dgm:t>
        <a:bodyPr/>
        <a:lstStyle/>
        <a:p>
          <a:endParaRPr lang="ru-RU"/>
        </a:p>
      </dgm:t>
    </dgm:pt>
    <dgm:pt modelId="{FCC5B8D0-79F8-4204-8917-372CDBD21E47}" type="sibTrans" cxnId="{3C70DFEF-B4AE-4FEC-959B-F00711B6686F}">
      <dgm:prSet/>
      <dgm:spPr/>
      <dgm:t>
        <a:bodyPr/>
        <a:lstStyle/>
        <a:p>
          <a:endParaRPr lang="ru-RU"/>
        </a:p>
      </dgm:t>
    </dgm:pt>
    <dgm:pt modelId="{7BB596D4-6145-4218-A504-8A6A12B38BB7}">
      <dgm:prSet phldrT="[Текст]"/>
      <dgm:spPr/>
      <dgm:t>
        <a:bodyPr/>
        <a:lstStyle/>
        <a:p>
          <a:r>
            <a:rPr lang="ru-RU" dirty="0" smtClean="0"/>
            <a:t>Фиксация достигнутых результатов</a:t>
          </a:r>
          <a:endParaRPr lang="ru-RU" dirty="0"/>
        </a:p>
      </dgm:t>
    </dgm:pt>
    <dgm:pt modelId="{E0F654AF-409D-47C5-B6ED-368887E340C8}" type="parTrans" cxnId="{7F0621D5-3317-4156-9DDD-349D9F1A5DE8}">
      <dgm:prSet/>
      <dgm:spPr/>
      <dgm:t>
        <a:bodyPr/>
        <a:lstStyle/>
        <a:p>
          <a:endParaRPr lang="ru-RU"/>
        </a:p>
      </dgm:t>
    </dgm:pt>
    <dgm:pt modelId="{4E8370E0-F305-46F8-B1D0-4A417DC7EBB6}" type="sibTrans" cxnId="{7F0621D5-3317-4156-9DDD-349D9F1A5DE8}">
      <dgm:prSet/>
      <dgm:spPr/>
      <dgm:t>
        <a:bodyPr/>
        <a:lstStyle/>
        <a:p>
          <a:endParaRPr lang="ru-RU"/>
        </a:p>
      </dgm:t>
    </dgm:pt>
    <dgm:pt modelId="{BCD8ABBC-1F1E-4746-935D-4FDA1D403AE7}" type="pres">
      <dgm:prSet presAssocID="{F3632BB9-09D2-46F6-B5D2-E5AD0B366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06D236-9515-47B3-8920-68B88E43F913}" type="pres">
      <dgm:prSet presAssocID="{F3632BB9-09D2-46F6-B5D2-E5AD0B366CB1}" presName="bkgdShp" presStyleLbl="alignAccFollowNode1" presStyleIdx="0" presStyleCnt="1"/>
      <dgm:spPr/>
    </dgm:pt>
    <dgm:pt modelId="{4CDA1099-040B-40B3-A24B-20586F41BD60}" type="pres">
      <dgm:prSet presAssocID="{F3632BB9-09D2-46F6-B5D2-E5AD0B366CB1}" presName="linComp" presStyleCnt="0"/>
      <dgm:spPr/>
    </dgm:pt>
    <dgm:pt modelId="{9151F4E2-FCFC-41B6-829B-39D0AE44CC24}" type="pres">
      <dgm:prSet presAssocID="{1FB959BA-269B-4E4A-BF41-5C39FD28405D}" presName="compNode" presStyleCnt="0"/>
      <dgm:spPr/>
    </dgm:pt>
    <dgm:pt modelId="{48CD6EE6-EE51-4865-A6F2-D9B89700D713}" type="pres">
      <dgm:prSet presAssocID="{1FB959BA-269B-4E4A-BF41-5C39FD28405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38CB1-FFA3-4940-B77E-4608E881AD03}" type="pres">
      <dgm:prSet presAssocID="{1FB959BA-269B-4E4A-BF41-5C39FD28405D}" presName="invisiNode" presStyleLbl="node1" presStyleIdx="0" presStyleCnt="3"/>
      <dgm:spPr/>
    </dgm:pt>
    <dgm:pt modelId="{C491E47B-717D-4049-BF72-2D00C79D5584}" type="pres">
      <dgm:prSet presAssocID="{1FB959BA-269B-4E4A-BF41-5C39FD28405D}" presName="imagNode" presStyleLbl="fgImgPlace1" presStyleIdx="0" presStyleCnt="3"/>
      <dgm:spPr>
        <a:blipFill>
          <a:blip xmlns:r="http://schemas.openxmlformats.org/officeDocument/2006/relationships" r:embed="rId1"/>
          <a:stretch/>
        </a:blipFill>
      </dgm:spPr>
    </dgm:pt>
    <dgm:pt modelId="{E87EEDF1-1547-4F38-B3BE-FDF977679345}" type="pres">
      <dgm:prSet presAssocID="{A2185AEC-78FE-4FDD-B89E-4C9868BA533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CC97116-0BEC-4CBB-9F27-1B111A31567E}" type="pres">
      <dgm:prSet presAssocID="{45AD18F8-FF6A-4630-BABA-6059B0914834}" presName="compNode" presStyleCnt="0"/>
      <dgm:spPr/>
    </dgm:pt>
    <dgm:pt modelId="{96D8EA7D-B95B-42E3-AAE8-9C7FC0D1A127}" type="pres">
      <dgm:prSet presAssocID="{45AD18F8-FF6A-4630-BABA-6059B091483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68263-39C5-411A-99FF-EC8974EDBAFE}" type="pres">
      <dgm:prSet presAssocID="{45AD18F8-FF6A-4630-BABA-6059B0914834}" presName="invisiNode" presStyleLbl="node1" presStyleIdx="1" presStyleCnt="3"/>
      <dgm:spPr/>
    </dgm:pt>
    <dgm:pt modelId="{BB06DD0A-AA56-4462-A305-5123A473D58D}" type="pres">
      <dgm:prSet presAssocID="{45AD18F8-FF6A-4630-BABA-6059B0914834}" presName="imagNode" presStyleLbl="fgImgPlace1" presStyleIdx="1" presStyleCnt="3"/>
      <dgm:spPr>
        <a:blipFill>
          <a:blip xmlns:r="http://schemas.openxmlformats.org/officeDocument/2006/relationships" r:embed="rId2"/>
          <a:stretch/>
        </a:blipFill>
      </dgm:spPr>
    </dgm:pt>
    <dgm:pt modelId="{A0FC7086-AABA-487F-BF1E-6AB0BA5E3AE6}" type="pres">
      <dgm:prSet presAssocID="{FCC5B8D0-79F8-4204-8917-372CDBD21E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C6F0186-B679-45D5-B800-30C9E3BFEC57}" type="pres">
      <dgm:prSet presAssocID="{7BB596D4-6145-4218-A504-8A6A12B38BB7}" presName="compNode" presStyleCnt="0"/>
      <dgm:spPr/>
    </dgm:pt>
    <dgm:pt modelId="{EB63E0FC-C0B1-4E67-BB76-2C2DD0AFD5A3}" type="pres">
      <dgm:prSet presAssocID="{7BB596D4-6145-4218-A504-8A6A12B38BB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4E408-5D30-4BFF-8736-8778C9D4E10B}" type="pres">
      <dgm:prSet presAssocID="{7BB596D4-6145-4218-A504-8A6A12B38BB7}" presName="invisiNode" presStyleLbl="node1" presStyleIdx="2" presStyleCnt="3"/>
      <dgm:spPr/>
    </dgm:pt>
    <dgm:pt modelId="{672EB96A-BB58-49D4-8D95-E678C38B7C54}" type="pres">
      <dgm:prSet presAssocID="{7BB596D4-6145-4218-A504-8A6A12B38BB7}" presName="imagNode" presStyleLbl="fgImgPlace1" presStyleIdx="2" presStyleCnt="3"/>
      <dgm:spPr>
        <a:blipFill>
          <a:blip xmlns:r="http://schemas.openxmlformats.org/officeDocument/2006/relationships" r:embed="rId3"/>
          <a:stretch/>
        </a:blipFill>
      </dgm:spPr>
    </dgm:pt>
  </dgm:ptLst>
  <dgm:cxnLst>
    <dgm:cxn modelId="{E30A07F7-509F-4863-8DCB-2F90B37C183A}" type="presOf" srcId="{FCC5B8D0-79F8-4204-8917-372CDBD21E47}" destId="{A0FC7086-AABA-487F-BF1E-6AB0BA5E3AE6}" srcOrd="0" destOrd="0" presId="urn:microsoft.com/office/officeart/2005/8/layout/pList2#1"/>
    <dgm:cxn modelId="{D21CBF46-72E0-416D-B33C-86E4E76AEC52}" srcId="{F3632BB9-09D2-46F6-B5D2-E5AD0B366CB1}" destId="{1FB959BA-269B-4E4A-BF41-5C39FD28405D}" srcOrd="0" destOrd="0" parTransId="{9E49CF56-4E35-4AB5-81EA-0E8F24670818}" sibTransId="{A2185AEC-78FE-4FDD-B89E-4C9868BA5336}"/>
    <dgm:cxn modelId="{7F0621D5-3317-4156-9DDD-349D9F1A5DE8}" srcId="{F3632BB9-09D2-46F6-B5D2-E5AD0B366CB1}" destId="{7BB596D4-6145-4218-A504-8A6A12B38BB7}" srcOrd="2" destOrd="0" parTransId="{E0F654AF-409D-47C5-B6ED-368887E340C8}" sibTransId="{4E8370E0-F305-46F8-B1D0-4A417DC7EBB6}"/>
    <dgm:cxn modelId="{3C70DFEF-B4AE-4FEC-959B-F00711B6686F}" srcId="{F3632BB9-09D2-46F6-B5D2-E5AD0B366CB1}" destId="{45AD18F8-FF6A-4630-BABA-6059B0914834}" srcOrd="1" destOrd="0" parTransId="{EF68E354-5C5A-44A4-855F-C29688078C7F}" sibTransId="{FCC5B8D0-79F8-4204-8917-372CDBD21E47}"/>
    <dgm:cxn modelId="{C0A76494-81BE-4AC1-B54A-C85E0FFCCDC2}" type="presOf" srcId="{F3632BB9-09D2-46F6-B5D2-E5AD0B366CB1}" destId="{BCD8ABBC-1F1E-4746-935D-4FDA1D403AE7}" srcOrd="0" destOrd="0" presId="urn:microsoft.com/office/officeart/2005/8/layout/pList2#1"/>
    <dgm:cxn modelId="{33741005-13AC-449E-B299-C3D133AEF9CB}" type="presOf" srcId="{A2185AEC-78FE-4FDD-B89E-4C9868BA5336}" destId="{E87EEDF1-1547-4F38-B3BE-FDF977679345}" srcOrd="0" destOrd="0" presId="urn:microsoft.com/office/officeart/2005/8/layout/pList2#1"/>
    <dgm:cxn modelId="{D64E61FD-B7A9-4AAC-9667-3F6B44BB12F4}" type="presOf" srcId="{7BB596D4-6145-4218-A504-8A6A12B38BB7}" destId="{EB63E0FC-C0B1-4E67-BB76-2C2DD0AFD5A3}" srcOrd="0" destOrd="0" presId="urn:microsoft.com/office/officeart/2005/8/layout/pList2#1"/>
    <dgm:cxn modelId="{617C3651-ACEE-49CE-A2D0-90D4017B1B37}" type="presOf" srcId="{45AD18F8-FF6A-4630-BABA-6059B0914834}" destId="{96D8EA7D-B95B-42E3-AAE8-9C7FC0D1A127}" srcOrd="0" destOrd="0" presId="urn:microsoft.com/office/officeart/2005/8/layout/pList2#1"/>
    <dgm:cxn modelId="{2AC272D6-48FC-475F-B286-660DE0E721DF}" type="presOf" srcId="{1FB959BA-269B-4E4A-BF41-5C39FD28405D}" destId="{48CD6EE6-EE51-4865-A6F2-D9B89700D713}" srcOrd="0" destOrd="0" presId="urn:microsoft.com/office/officeart/2005/8/layout/pList2#1"/>
    <dgm:cxn modelId="{48C13B7F-EBDF-4C60-BCAF-8BABE2346EF8}" type="presParOf" srcId="{BCD8ABBC-1F1E-4746-935D-4FDA1D403AE7}" destId="{3906D236-9515-47B3-8920-68B88E43F913}" srcOrd="0" destOrd="0" presId="urn:microsoft.com/office/officeart/2005/8/layout/pList2#1"/>
    <dgm:cxn modelId="{C4FD65BB-807C-4174-9F66-C4EB3877757B}" type="presParOf" srcId="{BCD8ABBC-1F1E-4746-935D-4FDA1D403AE7}" destId="{4CDA1099-040B-40B3-A24B-20586F41BD60}" srcOrd="1" destOrd="0" presId="urn:microsoft.com/office/officeart/2005/8/layout/pList2#1"/>
    <dgm:cxn modelId="{503B6D8F-2566-40B5-B4F1-57A709BFCC9C}" type="presParOf" srcId="{4CDA1099-040B-40B3-A24B-20586F41BD60}" destId="{9151F4E2-FCFC-41B6-829B-39D0AE44CC24}" srcOrd="0" destOrd="0" presId="urn:microsoft.com/office/officeart/2005/8/layout/pList2#1"/>
    <dgm:cxn modelId="{31065D2A-4C48-47CD-B63C-78889D1836FD}" type="presParOf" srcId="{9151F4E2-FCFC-41B6-829B-39D0AE44CC24}" destId="{48CD6EE6-EE51-4865-A6F2-D9B89700D713}" srcOrd="0" destOrd="0" presId="urn:microsoft.com/office/officeart/2005/8/layout/pList2#1"/>
    <dgm:cxn modelId="{E3B82F49-9CAB-4636-A3ED-97362095E0AF}" type="presParOf" srcId="{9151F4E2-FCFC-41B6-829B-39D0AE44CC24}" destId="{ADF38CB1-FFA3-4940-B77E-4608E881AD03}" srcOrd="1" destOrd="0" presId="urn:microsoft.com/office/officeart/2005/8/layout/pList2#1"/>
    <dgm:cxn modelId="{D608FCD9-F6B4-4664-81DF-07BFD854891A}" type="presParOf" srcId="{9151F4E2-FCFC-41B6-829B-39D0AE44CC24}" destId="{C491E47B-717D-4049-BF72-2D00C79D5584}" srcOrd="2" destOrd="0" presId="urn:microsoft.com/office/officeart/2005/8/layout/pList2#1"/>
    <dgm:cxn modelId="{3FB3CCF1-2E28-4EF4-9B4C-AF6F90AC4186}" type="presParOf" srcId="{4CDA1099-040B-40B3-A24B-20586F41BD60}" destId="{E87EEDF1-1547-4F38-B3BE-FDF977679345}" srcOrd="1" destOrd="0" presId="urn:microsoft.com/office/officeart/2005/8/layout/pList2#1"/>
    <dgm:cxn modelId="{97234F11-1481-4AEA-9D2E-429AF07044C4}" type="presParOf" srcId="{4CDA1099-040B-40B3-A24B-20586F41BD60}" destId="{CCC97116-0BEC-4CBB-9F27-1B111A31567E}" srcOrd="2" destOrd="0" presId="urn:microsoft.com/office/officeart/2005/8/layout/pList2#1"/>
    <dgm:cxn modelId="{5835CDAF-1818-47EA-95A6-4818FBCCBE5E}" type="presParOf" srcId="{CCC97116-0BEC-4CBB-9F27-1B111A31567E}" destId="{96D8EA7D-B95B-42E3-AAE8-9C7FC0D1A127}" srcOrd="0" destOrd="0" presId="urn:microsoft.com/office/officeart/2005/8/layout/pList2#1"/>
    <dgm:cxn modelId="{C21045AB-628C-4AC3-8463-B4B59A21C8A0}" type="presParOf" srcId="{CCC97116-0BEC-4CBB-9F27-1B111A31567E}" destId="{14F68263-39C5-411A-99FF-EC8974EDBAFE}" srcOrd="1" destOrd="0" presId="urn:microsoft.com/office/officeart/2005/8/layout/pList2#1"/>
    <dgm:cxn modelId="{F52AA90B-A7D8-4545-8AD7-754ECA4D61BC}" type="presParOf" srcId="{CCC97116-0BEC-4CBB-9F27-1B111A31567E}" destId="{BB06DD0A-AA56-4462-A305-5123A473D58D}" srcOrd="2" destOrd="0" presId="urn:microsoft.com/office/officeart/2005/8/layout/pList2#1"/>
    <dgm:cxn modelId="{22A6832D-2ABB-4225-966A-AAC780326681}" type="presParOf" srcId="{4CDA1099-040B-40B3-A24B-20586F41BD60}" destId="{A0FC7086-AABA-487F-BF1E-6AB0BA5E3AE6}" srcOrd="3" destOrd="0" presId="urn:microsoft.com/office/officeart/2005/8/layout/pList2#1"/>
    <dgm:cxn modelId="{1E6D8F03-6565-40EF-A72F-A0AD493A9A9A}" type="presParOf" srcId="{4CDA1099-040B-40B3-A24B-20586F41BD60}" destId="{3C6F0186-B679-45D5-B800-30C9E3BFEC57}" srcOrd="4" destOrd="0" presId="urn:microsoft.com/office/officeart/2005/8/layout/pList2#1"/>
    <dgm:cxn modelId="{902609C9-65DD-4233-99F9-8839B3A6B163}" type="presParOf" srcId="{3C6F0186-B679-45D5-B800-30C9E3BFEC57}" destId="{EB63E0FC-C0B1-4E67-BB76-2C2DD0AFD5A3}" srcOrd="0" destOrd="0" presId="urn:microsoft.com/office/officeart/2005/8/layout/pList2#1"/>
    <dgm:cxn modelId="{B3EAC682-909D-4ADA-9CEE-8F3BCE34D53D}" type="presParOf" srcId="{3C6F0186-B679-45D5-B800-30C9E3BFEC57}" destId="{7994E408-5D30-4BFF-8736-8778C9D4E10B}" srcOrd="1" destOrd="0" presId="urn:microsoft.com/office/officeart/2005/8/layout/pList2#1"/>
    <dgm:cxn modelId="{C18CBFF6-2FB1-4B7F-91AC-8592A3F013E1}" type="presParOf" srcId="{3C6F0186-B679-45D5-B800-30C9E3BFEC57}" destId="{672EB96A-BB58-49D4-8D95-E678C38B7C54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46739-7E32-4106-B9F8-7C603A2BA5B7}">
      <dsp:nvSpPr>
        <dsp:cNvPr id="0" name=""/>
        <dsp:cNvSpPr/>
      </dsp:nvSpPr>
      <dsp:spPr>
        <a:xfrm>
          <a:off x="3151358" y="2598399"/>
          <a:ext cx="1926883" cy="19268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>
              <a:latin typeface="Times New Roman" pitchFamily="18" charset="0"/>
              <a:cs typeface="Times New Roman" pitchFamily="18" charset="0"/>
            </a:rPr>
            <a:t>КАЙДЗЕН</a:t>
          </a:r>
        </a:p>
      </dsp:txBody>
      <dsp:txXfrm>
        <a:off x="3433543" y="2880584"/>
        <a:ext cx="1362513" cy="1362513"/>
      </dsp:txXfrm>
    </dsp:sp>
    <dsp:sp modelId="{55BD25C6-824F-4D8D-8867-94A94986816E}">
      <dsp:nvSpPr>
        <dsp:cNvPr id="0" name=""/>
        <dsp:cNvSpPr/>
      </dsp:nvSpPr>
      <dsp:spPr>
        <a:xfrm rot="10800000">
          <a:off x="1285853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2EF0D3-14D4-4146-9E8B-CE6AEC167592}">
      <dsp:nvSpPr>
        <dsp:cNvPr id="0" name=""/>
        <dsp:cNvSpPr/>
      </dsp:nvSpPr>
      <dsp:spPr>
        <a:xfrm>
          <a:off x="370583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Times New Roman" pitchFamily="18" charset="0"/>
              <a:cs typeface="Times New Roman" pitchFamily="18" charset="0"/>
            </a:rPr>
            <a:t>Фокусирование на потребителях</a:t>
          </a:r>
        </a:p>
      </dsp:txBody>
      <dsp:txXfrm>
        <a:off x="413475" y="2872517"/>
        <a:ext cx="1744755" cy="1378647"/>
      </dsp:txXfrm>
    </dsp:sp>
    <dsp:sp modelId="{1FF88FFC-8DD5-4348-BDC7-3437FB16EE82}">
      <dsp:nvSpPr>
        <dsp:cNvPr id="0" name=""/>
        <dsp:cNvSpPr/>
      </dsp:nvSpPr>
      <dsp:spPr>
        <a:xfrm rot="13500000">
          <a:off x="1856261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4B7718-63EA-4AB4-BE2C-FF8EA0AC74DC}">
      <dsp:nvSpPr>
        <dsp:cNvPr id="0" name=""/>
        <dsp:cNvSpPr/>
      </dsp:nvSpPr>
      <dsp:spPr>
        <a:xfrm>
          <a:off x="1199163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Times New Roman" pitchFamily="18" charset="0"/>
              <a:cs typeface="Times New Roman" pitchFamily="18" charset="0"/>
            </a:rPr>
            <a:t>Непрерывные изменения</a:t>
          </a:r>
        </a:p>
      </dsp:txBody>
      <dsp:txXfrm>
        <a:off x="1242055" y="872150"/>
        <a:ext cx="1744755" cy="1378647"/>
      </dsp:txXfrm>
    </dsp:sp>
    <dsp:sp modelId="{2BCA993C-2A74-483F-AE54-2E8463CD2AFA}">
      <dsp:nvSpPr>
        <dsp:cNvPr id="0" name=""/>
        <dsp:cNvSpPr/>
      </dsp:nvSpPr>
      <dsp:spPr>
        <a:xfrm rot="16200000">
          <a:off x="3233349" y="1339765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8916EE-F185-42A7-98CF-DF700E5AEA2E}">
      <dsp:nvSpPr>
        <dsp:cNvPr id="0" name=""/>
        <dsp:cNvSpPr/>
      </dsp:nvSpPr>
      <dsp:spPr>
        <a:xfrm>
          <a:off x="3199530" y="679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Times New Roman" pitchFamily="18" charset="0"/>
              <a:cs typeface="Times New Roman" pitchFamily="18" charset="0"/>
            </a:rPr>
            <a:t>Открытое признание проблем</a:t>
          </a:r>
        </a:p>
      </dsp:txBody>
      <dsp:txXfrm>
        <a:off x="3242422" y="43571"/>
        <a:ext cx="1744755" cy="1378647"/>
      </dsp:txXfrm>
    </dsp:sp>
    <dsp:sp modelId="{705490C8-5E9C-4C7E-B3A6-054F92DC98BA}">
      <dsp:nvSpPr>
        <dsp:cNvPr id="0" name=""/>
        <dsp:cNvSpPr/>
      </dsp:nvSpPr>
      <dsp:spPr>
        <a:xfrm rot="18900000">
          <a:off x="4610436" y="1910173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365A11-91A2-455B-95FF-A53E8F294023}">
      <dsp:nvSpPr>
        <dsp:cNvPr id="0" name=""/>
        <dsp:cNvSpPr/>
      </dsp:nvSpPr>
      <dsp:spPr>
        <a:xfrm>
          <a:off x="5199897" y="829258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Times New Roman" pitchFamily="18" charset="0"/>
              <a:cs typeface="Times New Roman" pitchFamily="18" charset="0"/>
            </a:rPr>
            <a:t>Устранение основной причины</a:t>
          </a:r>
        </a:p>
      </dsp:txBody>
      <dsp:txXfrm>
        <a:off x="5242789" y="872150"/>
        <a:ext cx="1744755" cy="1378647"/>
      </dsp:txXfrm>
    </dsp:sp>
    <dsp:sp modelId="{6866742C-151F-435F-AF85-C723BEB2BA2B}">
      <dsp:nvSpPr>
        <dsp:cNvPr id="0" name=""/>
        <dsp:cNvSpPr/>
      </dsp:nvSpPr>
      <dsp:spPr>
        <a:xfrm>
          <a:off x="5180844" y="3287260"/>
          <a:ext cx="1762901" cy="5491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B32FC-4585-4B23-B587-F12E8ECDF78F}">
      <dsp:nvSpPr>
        <dsp:cNvPr id="0" name=""/>
        <dsp:cNvSpPr/>
      </dsp:nvSpPr>
      <dsp:spPr>
        <a:xfrm>
          <a:off x="6028476" y="2829625"/>
          <a:ext cx="1830539" cy="1464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>
              <a:latin typeface="Times New Roman" pitchFamily="18" charset="0"/>
              <a:cs typeface="Times New Roman" pitchFamily="18" charset="0"/>
            </a:rPr>
            <a:t>Стандартизация</a:t>
          </a:r>
        </a:p>
      </dsp:txBody>
      <dsp:txXfrm>
        <a:off x="6071368" y="2872517"/>
        <a:ext cx="1744755" cy="13786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2172" y="933094"/>
          <a:ext cx="2376587" cy="2659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Поддержание выполнения установленных процедур первых четырех этапов – 4С, чтобы предотвратить откат назад</a:t>
          </a:r>
          <a:endParaRPr lang="ru-RU" sz="1800" b="1" kern="1200" dirty="0"/>
        </a:p>
      </dsp:txBody>
      <dsp:txXfrm>
        <a:off x="63381" y="994303"/>
        <a:ext cx="2254169" cy="1967404"/>
      </dsp:txXfrm>
    </dsp:sp>
    <dsp:sp modelId="{C11CFB3E-A879-4484-9C15-7B8ADE1772E5}">
      <dsp:nvSpPr>
        <dsp:cNvPr id="0" name=""/>
        <dsp:cNvSpPr/>
      </dsp:nvSpPr>
      <dsp:spPr>
        <a:xfrm>
          <a:off x="1255245" y="1861333"/>
          <a:ext cx="2643446" cy="2643446"/>
        </a:xfrm>
        <a:prstGeom prst="leftCircularArrow">
          <a:avLst>
            <a:gd name="adj1" fmla="val 2486"/>
            <a:gd name="adj2" fmla="val 301223"/>
            <a:gd name="adj3" fmla="val 1867427"/>
            <a:gd name="adj4" fmla="val 8815182"/>
            <a:gd name="adj5" fmla="val 290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656211" y="3171334"/>
          <a:ext cx="1745871" cy="694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Цель </a:t>
          </a:r>
          <a:endParaRPr lang="ru-RU" sz="3000" b="1" kern="1200" dirty="0"/>
        </a:p>
      </dsp:txBody>
      <dsp:txXfrm>
        <a:off x="676546" y="3191669"/>
        <a:ext cx="1705201" cy="653605"/>
      </dsp:txXfrm>
    </dsp:sp>
    <dsp:sp modelId="{604B2122-8E9F-4311-A768-DEEC9046B7E4}">
      <dsp:nvSpPr>
        <dsp:cNvPr id="0" name=""/>
        <dsp:cNvSpPr/>
      </dsp:nvSpPr>
      <dsp:spPr>
        <a:xfrm>
          <a:off x="2703720" y="1711423"/>
          <a:ext cx="2843553" cy="17279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Создать условия для стимулирования совершенствования результатов</a:t>
          </a:r>
          <a:endParaRPr lang="ru-RU" sz="1800" kern="1200" dirty="0"/>
        </a:p>
      </dsp:txBody>
      <dsp:txXfrm>
        <a:off x="2743484" y="2121454"/>
        <a:ext cx="2764025" cy="1278119"/>
      </dsp:txXfrm>
    </dsp:sp>
    <dsp:sp modelId="{3E21AF4B-CA75-41F6-A8AA-FA3D4D6431F3}">
      <dsp:nvSpPr>
        <dsp:cNvPr id="0" name=""/>
        <dsp:cNvSpPr/>
      </dsp:nvSpPr>
      <dsp:spPr>
        <a:xfrm>
          <a:off x="4467011" y="473768"/>
          <a:ext cx="2873525" cy="2873525"/>
        </a:xfrm>
        <a:prstGeom prst="circularArrow">
          <a:avLst>
            <a:gd name="adj1" fmla="val 2287"/>
            <a:gd name="adj2" fmla="val 275833"/>
            <a:gd name="adj3" fmla="val 19154124"/>
            <a:gd name="adj4" fmla="val 12180978"/>
            <a:gd name="adj5" fmla="val 266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773983" y="1376605"/>
          <a:ext cx="1745871" cy="694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/>
            <a:t>Действие</a:t>
          </a:r>
          <a:endParaRPr lang="ru-RU" sz="3000" b="1" kern="1200" dirty="0"/>
        </a:p>
      </dsp:txBody>
      <dsp:txXfrm>
        <a:off x="3794318" y="1396940"/>
        <a:ext cx="1705201" cy="653605"/>
      </dsp:txXfrm>
    </dsp:sp>
    <dsp:sp modelId="{0619AE2B-E0F1-492E-A37E-2763926A26B6}">
      <dsp:nvSpPr>
        <dsp:cNvPr id="0" name=""/>
        <dsp:cNvSpPr/>
      </dsp:nvSpPr>
      <dsp:spPr>
        <a:xfrm>
          <a:off x="5860241" y="1285349"/>
          <a:ext cx="2706537" cy="19576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Совершенствование – это личная инициатива людей и оно может проявляться только в их поведении</a:t>
          </a:r>
          <a:endParaRPr lang="ru-RU" sz="1800" kern="1200" dirty="0"/>
        </a:p>
      </dsp:txBody>
      <dsp:txXfrm>
        <a:off x="5905293" y="1330401"/>
        <a:ext cx="2616433" cy="1448070"/>
      </dsp:txXfrm>
    </dsp:sp>
    <dsp:sp modelId="{ADCFF0CC-E099-436C-B930-983327F817A1}">
      <dsp:nvSpPr>
        <dsp:cNvPr id="0" name=""/>
        <dsp:cNvSpPr/>
      </dsp:nvSpPr>
      <dsp:spPr>
        <a:xfrm>
          <a:off x="6752827" y="3040177"/>
          <a:ext cx="1745871" cy="6942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C00000"/>
              </a:solidFill>
            </a:rPr>
            <a:t>Важно!</a:t>
          </a:r>
          <a:endParaRPr lang="ru-RU" sz="3000" b="1" kern="1200" dirty="0">
            <a:solidFill>
              <a:srgbClr val="C00000"/>
            </a:solidFill>
          </a:endParaRPr>
        </a:p>
      </dsp:txBody>
      <dsp:txXfrm>
        <a:off x="6773162" y="3060512"/>
        <a:ext cx="1705201" cy="6536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5876F-9FC9-46A8-80F8-1A0727065776}">
      <dsp:nvSpPr>
        <dsp:cNvPr id="0" name=""/>
        <dsp:cNvSpPr/>
      </dsp:nvSpPr>
      <dsp:spPr>
        <a:xfrm>
          <a:off x="0" y="28416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Самооценка и проверка руководителем</a:t>
          </a:r>
          <a:endParaRPr lang="ru-RU" sz="3400" kern="1200" dirty="0"/>
        </a:p>
      </dsp:txBody>
      <dsp:txXfrm>
        <a:off x="39809" y="68225"/>
        <a:ext cx="8149982" cy="735872"/>
      </dsp:txXfrm>
    </dsp:sp>
    <dsp:sp modelId="{6C61CDE1-C7AE-4AF1-8189-67BB6A998970}">
      <dsp:nvSpPr>
        <dsp:cNvPr id="0" name=""/>
        <dsp:cNvSpPr/>
      </dsp:nvSpPr>
      <dsp:spPr>
        <a:xfrm>
          <a:off x="0" y="941826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Плакаты 5С с описанием инструментов 5С</a:t>
          </a:r>
          <a:endParaRPr lang="ru-RU" sz="3400" kern="1200" dirty="0"/>
        </a:p>
      </dsp:txBody>
      <dsp:txXfrm>
        <a:off x="39809" y="981635"/>
        <a:ext cx="8149982" cy="735872"/>
      </dsp:txXfrm>
    </dsp:sp>
    <dsp:sp modelId="{9C5E832B-E5F4-4C35-8805-F9C4929EB378}">
      <dsp:nvSpPr>
        <dsp:cNvPr id="0" name=""/>
        <dsp:cNvSpPr/>
      </dsp:nvSpPr>
      <dsp:spPr>
        <a:xfrm>
          <a:off x="0" y="1855236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Лозунги 5С</a:t>
          </a:r>
          <a:endParaRPr lang="ru-RU" sz="3400" kern="1200" dirty="0"/>
        </a:p>
      </dsp:txBody>
      <dsp:txXfrm>
        <a:off x="39809" y="1895045"/>
        <a:ext cx="8149982" cy="735872"/>
      </dsp:txXfrm>
    </dsp:sp>
    <dsp:sp modelId="{A1F79B74-14F2-4366-9995-F2641652E2EB}">
      <dsp:nvSpPr>
        <dsp:cNvPr id="0" name=""/>
        <dsp:cNvSpPr/>
      </dsp:nvSpPr>
      <dsp:spPr>
        <a:xfrm>
          <a:off x="0" y="2768646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Взаимный обмен лучшими практиками</a:t>
          </a:r>
          <a:endParaRPr lang="ru-RU" sz="3400" kern="1200" dirty="0"/>
        </a:p>
      </dsp:txBody>
      <dsp:txXfrm>
        <a:off x="39809" y="2808455"/>
        <a:ext cx="8149982" cy="735872"/>
      </dsp:txXfrm>
    </dsp:sp>
    <dsp:sp modelId="{296A261A-0E3C-4AA7-843E-EB0F6E1B1232}">
      <dsp:nvSpPr>
        <dsp:cNvPr id="0" name=""/>
        <dsp:cNvSpPr/>
      </dsp:nvSpPr>
      <dsp:spPr>
        <a:xfrm>
          <a:off x="0" y="3682056"/>
          <a:ext cx="8229600" cy="815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Конкурсы</a:t>
          </a:r>
          <a:endParaRPr lang="ru-RU" sz="3400" kern="1200" dirty="0"/>
        </a:p>
      </dsp:txBody>
      <dsp:txXfrm>
        <a:off x="39809" y="3721865"/>
        <a:ext cx="8149982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597" y="1384772"/>
          <a:ext cx="2576754" cy="1756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Освобождение рабочей зоны от ненужных предметов</a:t>
          </a:r>
          <a:endParaRPr lang="ru-RU" sz="1800" b="1" kern="1200" dirty="0"/>
        </a:p>
      </dsp:txBody>
      <dsp:txXfrm>
        <a:off x="41017" y="1425192"/>
        <a:ext cx="2495914" cy="1299203"/>
      </dsp:txXfrm>
    </dsp:sp>
    <dsp:sp modelId="{C11CFB3E-A879-4484-9C15-7B8ADE1772E5}">
      <dsp:nvSpPr>
        <dsp:cNvPr id="0" name=""/>
        <dsp:cNvSpPr/>
      </dsp:nvSpPr>
      <dsp:spPr>
        <a:xfrm>
          <a:off x="1225121" y="1578787"/>
          <a:ext cx="2891278" cy="2891278"/>
        </a:xfrm>
        <a:prstGeom prst="leftCircularArrow">
          <a:avLst>
            <a:gd name="adj1" fmla="val 2405"/>
            <a:gd name="adj2" fmla="val 290887"/>
            <a:gd name="adj3" fmla="val 2555819"/>
            <a:gd name="adj4" fmla="val 9513910"/>
            <a:gd name="adj5" fmla="val 28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448784" y="2772440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Цель </a:t>
          </a:r>
          <a:endParaRPr lang="ru-RU" sz="3300" b="1" kern="1200" dirty="0"/>
        </a:p>
      </dsp:txBody>
      <dsp:txXfrm>
        <a:off x="470831" y="2794487"/>
        <a:ext cx="1848823" cy="708656"/>
      </dsp:txXfrm>
    </dsp:sp>
    <dsp:sp modelId="{604B2122-8E9F-4311-A768-DEEC9046B7E4}">
      <dsp:nvSpPr>
        <dsp:cNvPr id="0" name=""/>
        <dsp:cNvSpPr/>
      </dsp:nvSpPr>
      <dsp:spPr>
        <a:xfrm>
          <a:off x="2921537" y="1259882"/>
          <a:ext cx="2588233" cy="26844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Классификация предметов (дидактических средств, пособий и др.) по степени их востребованности на рабочем месте</a:t>
          </a:r>
          <a:endParaRPr lang="ru-RU" sz="1800" kern="1200" dirty="0"/>
        </a:p>
      </dsp:txBody>
      <dsp:txXfrm>
        <a:off x="2983314" y="1896899"/>
        <a:ext cx="2464679" cy="1985662"/>
      </dsp:txXfrm>
    </dsp:sp>
    <dsp:sp modelId="{3E21AF4B-CA75-41F6-A8AA-FA3D4D6431F3}">
      <dsp:nvSpPr>
        <dsp:cNvPr id="0" name=""/>
        <dsp:cNvSpPr/>
      </dsp:nvSpPr>
      <dsp:spPr>
        <a:xfrm>
          <a:off x="3986909" y="183718"/>
          <a:ext cx="3124083" cy="3124083"/>
        </a:xfrm>
        <a:prstGeom prst="circularArrow">
          <a:avLst>
            <a:gd name="adj1" fmla="val 2226"/>
            <a:gd name="adj2" fmla="val 268100"/>
            <a:gd name="adj3" fmla="val 19532092"/>
            <a:gd name="adj4" fmla="val 12551213"/>
            <a:gd name="adj5" fmla="val 259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304555" y="1020757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Действие</a:t>
          </a:r>
          <a:endParaRPr lang="ru-RU" sz="3300" b="1" kern="1200" dirty="0"/>
        </a:p>
      </dsp:txBody>
      <dsp:txXfrm>
        <a:off x="3326602" y="1042804"/>
        <a:ext cx="1848823" cy="708656"/>
      </dsp:txXfrm>
    </dsp:sp>
    <dsp:sp modelId="{0619AE2B-E0F1-492E-A37E-2763926A26B6}">
      <dsp:nvSpPr>
        <dsp:cNvPr id="0" name=""/>
        <dsp:cNvSpPr/>
      </dsp:nvSpPr>
      <dsp:spPr>
        <a:xfrm>
          <a:off x="5848216" y="970775"/>
          <a:ext cx="2426154" cy="2584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Разделить предметы на группы</a:t>
          </a:r>
          <a:endParaRPr lang="ru-RU" sz="1800" kern="1200" dirty="0"/>
        </a:p>
      </dsp:txBody>
      <dsp:txXfrm>
        <a:off x="5907691" y="1030250"/>
        <a:ext cx="2307204" cy="1911659"/>
      </dsp:txXfrm>
    </dsp:sp>
    <dsp:sp modelId="{ADCFF0CC-E099-436C-B930-983327F817A1}">
      <dsp:nvSpPr>
        <dsp:cNvPr id="0" name=""/>
        <dsp:cNvSpPr/>
      </dsp:nvSpPr>
      <dsp:spPr>
        <a:xfrm>
          <a:off x="6306531" y="3262210"/>
          <a:ext cx="1892917" cy="752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C00000"/>
              </a:solidFill>
            </a:rPr>
            <a:t>Важно!</a:t>
          </a:r>
          <a:endParaRPr lang="ru-RU" sz="3300" b="1" kern="1200" dirty="0">
            <a:solidFill>
              <a:srgbClr val="C00000"/>
            </a:solidFill>
          </a:endParaRPr>
        </a:p>
      </dsp:txBody>
      <dsp:txXfrm>
        <a:off x="6328578" y="3284257"/>
        <a:ext cx="1848823" cy="708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1BF4D-D995-4027-BEB3-296CC32DBE0D}">
      <dsp:nvSpPr>
        <dsp:cNvPr id="0" name=""/>
        <dsp:cNvSpPr/>
      </dsp:nvSpPr>
      <dsp:spPr>
        <a:xfrm>
          <a:off x="1587" y="0"/>
          <a:ext cx="2469825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Начните с генеральной уборки</a:t>
          </a:r>
          <a:endParaRPr lang="ru-RU" sz="1900" b="1" kern="1200" dirty="0"/>
        </a:p>
      </dsp:txBody>
      <dsp:txXfrm>
        <a:off x="1587" y="1625600"/>
        <a:ext cx="2469825" cy="1625600"/>
      </dsp:txXfrm>
    </dsp:sp>
    <dsp:sp modelId="{608394C5-B81A-449E-BF8B-D13B55BE657D}">
      <dsp:nvSpPr>
        <dsp:cNvPr id="0" name=""/>
        <dsp:cNvSpPr/>
      </dsp:nvSpPr>
      <dsp:spPr>
        <a:xfrm>
          <a:off x="55984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A9FC90-E757-47D7-AAEC-5F983C4592FD}">
      <dsp:nvSpPr>
        <dsp:cNvPr id="0" name=""/>
        <dsp:cNvSpPr/>
      </dsp:nvSpPr>
      <dsp:spPr>
        <a:xfrm>
          <a:off x="2545507" y="0"/>
          <a:ext cx="2469825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Внимательно проверьте типичные места скопления ненужных предметов</a:t>
          </a:r>
          <a:endParaRPr lang="ru-RU" sz="1900" kern="1200" dirty="0"/>
        </a:p>
      </dsp:txBody>
      <dsp:txXfrm>
        <a:off x="2545507" y="1625600"/>
        <a:ext cx="2469825" cy="1625600"/>
      </dsp:txXfrm>
    </dsp:sp>
    <dsp:sp modelId="{3B5A0FE7-6218-4001-908A-BB074059A7A6}">
      <dsp:nvSpPr>
        <dsp:cNvPr id="0" name=""/>
        <dsp:cNvSpPr/>
      </dsp:nvSpPr>
      <dsp:spPr>
        <a:xfrm>
          <a:off x="310376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C05C9B-5B2E-49F5-BB97-95F19737CD99}">
      <dsp:nvSpPr>
        <dsp:cNvPr id="0" name=""/>
        <dsp:cNvSpPr/>
      </dsp:nvSpPr>
      <dsp:spPr>
        <a:xfrm>
          <a:off x="5089427" y="0"/>
          <a:ext cx="2469825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Создайте зону карантина</a:t>
          </a:r>
          <a:endParaRPr lang="ru-RU" sz="1900" kern="1200" dirty="0"/>
        </a:p>
      </dsp:txBody>
      <dsp:txXfrm>
        <a:off x="5089427" y="1625600"/>
        <a:ext cx="2469825" cy="1625600"/>
      </dsp:txXfrm>
    </dsp:sp>
    <dsp:sp modelId="{A72D957A-A99D-4DCC-B0CA-591877417F6C}">
      <dsp:nvSpPr>
        <dsp:cNvPr id="0" name=""/>
        <dsp:cNvSpPr/>
      </dsp:nvSpPr>
      <dsp:spPr>
        <a:xfrm>
          <a:off x="5647683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7DFF07-08A0-4015-BE1C-0E4B39263C17}">
      <dsp:nvSpPr>
        <dsp:cNvPr id="0" name=""/>
        <dsp:cNvSpPr/>
      </dsp:nvSpPr>
      <dsp:spPr>
        <a:xfrm>
          <a:off x="302433" y="3251200"/>
          <a:ext cx="6955972" cy="609600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2209" y="820691"/>
          <a:ext cx="2526535" cy="2884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Рациональное размещение средств обучения. Обеспечение надежного и безопасного доступа к средствам обучения</a:t>
          </a:r>
          <a:endParaRPr lang="ru-RU" sz="1800" b="1" kern="1200" dirty="0"/>
        </a:p>
      </dsp:txBody>
      <dsp:txXfrm>
        <a:off x="68591" y="887073"/>
        <a:ext cx="2393771" cy="2133691"/>
      </dsp:txXfrm>
    </dsp:sp>
    <dsp:sp modelId="{C11CFB3E-A879-4484-9C15-7B8ADE1772E5}">
      <dsp:nvSpPr>
        <dsp:cNvPr id="0" name=""/>
        <dsp:cNvSpPr/>
      </dsp:nvSpPr>
      <dsp:spPr>
        <a:xfrm>
          <a:off x="1458891" y="2037964"/>
          <a:ext cx="2512875" cy="2512875"/>
        </a:xfrm>
        <a:prstGeom prst="leftCircularArrow">
          <a:avLst>
            <a:gd name="adj1" fmla="val 2327"/>
            <a:gd name="adj2" fmla="val 280947"/>
            <a:gd name="adj3" fmla="val 1748612"/>
            <a:gd name="adj4" fmla="val 8716643"/>
            <a:gd name="adj5" fmla="val 271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938803" y="3340967"/>
          <a:ext cx="1591824" cy="63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Цель </a:t>
          </a:r>
          <a:endParaRPr lang="ru-RU" sz="2700" b="1" kern="1200" dirty="0"/>
        </a:p>
      </dsp:txBody>
      <dsp:txXfrm>
        <a:off x="957343" y="3359507"/>
        <a:ext cx="1554744" cy="595936"/>
      </dsp:txXfrm>
    </dsp:sp>
    <dsp:sp modelId="{604B2122-8E9F-4311-A768-DEEC9046B7E4}">
      <dsp:nvSpPr>
        <dsp:cNvPr id="0" name=""/>
        <dsp:cNvSpPr/>
      </dsp:nvSpPr>
      <dsp:spPr>
        <a:xfrm>
          <a:off x="2841847" y="1314575"/>
          <a:ext cx="2694960" cy="28184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Стандартизировать работу (расположение предметов, транспортировку средств обучения, хранения запасов, подготовки к уроку).</a:t>
          </a:r>
          <a:endParaRPr lang="ru-RU" sz="1800" kern="1200" dirty="0"/>
        </a:p>
      </dsp:txBody>
      <dsp:txXfrm>
        <a:off x="2906708" y="1983397"/>
        <a:ext cx="2565238" cy="2084800"/>
      </dsp:txXfrm>
    </dsp:sp>
    <dsp:sp modelId="{3E21AF4B-CA75-41F6-A8AA-FA3D4D6431F3}">
      <dsp:nvSpPr>
        <dsp:cNvPr id="0" name=""/>
        <dsp:cNvSpPr/>
      </dsp:nvSpPr>
      <dsp:spPr>
        <a:xfrm>
          <a:off x="4421613" y="421569"/>
          <a:ext cx="2649118" cy="2649118"/>
        </a:xfrm>
        <a:prstGeom prst="circularArrow">
          <a:avLst>
            <a:gd name="adj1" fmla="val 2208"/>
            <a:gd name="adj2" fmla="val 265764"/>
            <a:gd name="adj3" fmla="val 19787513"/>
            <a:gd name="adj4" fmla="val 12804299"/>
            <a:gd name="adj5" fmla="val 257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897410" y="1051770"/>
          <a:ext cx="1591824" cy="63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Действие</a:t>
          </a:r>
          <a:endParaRPr lang="ru-RU" sz="2700" b="1" kern="1200" dirty="0"/>
        </a:p>
      </dsp:txBody>
      <dsp:txXfrm>
        <a:off x="3915950" y="1070310"/>
        <a:ext cx="1554744" cy="595936"/>
      </dsp:txXfrm>
    </dsp:sp>
    <dsp:sp modelId="{0619AE2B-E0F1-492E-A37E-2763926A26B6}">
      <dsp:nvSpPr>
        <dsp:cNvPr id="0" name=""/>
        <dsp:cNvSpPr/>
      </dsp:nvSpPr>
      <dsp:spPr>
        <a:xfrm>
          <a:off x="5780712" y="802228"/>
          <a:ext cx="2580349" cy="2921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Рациональное расположение предусматривает применение средств визуального управления для информирования о местонахождении предметов</a:t>
          </a:r>
          <a:endParaRPr lang="ru-RU" sz="1800" kern="1200" dirty="0"/>
        </a:p>
      </dsp:txBody>
      <dsp:txXfrm>
        <a:off x="5847944" y="869460"/>
        <a:ext cx="2445885" cy="2161005"/>
      </dsp:txXfrm>
    </dsp:sp>
    <dsp:sp modelId="{ADCFF0CC-E099-436C-B930-983327F817A1}">
      <dsp:nvSpPr>
        <dsp:cNvPr id="0" name=""/>
        <dsp:cNvSpPr/>
      </dsp:nvSpPr>
      <dsp:spPr>
        <a:xfrm>
          <a:off x="6699435" y="3428032"/>
          <a:ext cx="1591824" cy="633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C00000"/>
              </a:solidFill>
            </a:rPr>
            <a:t>Важно!</a:t>
          </a:r>
          <a:endParaRPr lang="ru-RU" sz="2700" b="1" kern="1200" dirty="0">
            <a:solidFill>
              <a:srgbClr val="C00000"/>
            </a:solidFill>
          </a:endParaRPr>
        </a:p>
      </dsp:txBody>
      <dsp:txXfrm>
        <a:off x="6717975" y="3446572"/>
        <a:ext cx="1554744" cy="5959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94483-82B8-44DC-8975-FA64619C9E97}">
      <dsp:nvSpPr>
        <dsp:cNvPr id="0" name=""/>
        <dsp:cNvSpPr/>
      </dsp:nvSpPr>
      <dsp:spPr>
        <a:xfrm>
          <a:off x="0" y="56450"/>
          <a:ext cx="8229600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Каждый предмет имеет свое место</a:t>
          </a:r>
          <a:endParaRPr lang="ru-RU" sz="2100" kern="1200" dirty="0"/>
        </a:p>
      </dsp:txBody>
      <dsp:txXfrm>
        <a:off x="40724" y="97174"/>
        <a:ext cx="8148152" cy="752780"/>
      </dsp:txXfrm>
    </dsp:sp>
    <dsp:sp modelId="{EB627FB5-B022-4564-BB93-012C1E500D33}">
      <dsp:nvSpPr>
        <dsp:cNvPr id="0" name=""/>
        <dsp:cNvSpPr/>
      </dsp:nvSpPr>
      <dsp:spPr>
        <a:xfrm>
          <a:off x="0" y="951159"/>
          <a:ext cx="8229600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Определен запас каждого вида необходимых предметов</a:t>
          </a:r>
          <a:endParaRPr lang="ru-RU" sz="2100" kern="1200" dirty="0"/>
        </a:p>
      </dsp:txBody>
      <dsp:txXfrm>
        <a:off x="40724" y="991883"/>
        <a:ext cx="8148152" cy="752780"/>
      </dsp:txXfrm>
    </dsp:sp>
    <dsp:sp modelId="{35F3691C-7C6F-4C9B-9442-BFB10E454784}">
      <dsp:nvSpPr>
        <dsp:cNvPr id="0" name=""/>
        <dsp:cNvSpPr/>
      </dsp:nvSpPr>
      <dsp:spPr>
        <a:xfrm>
          <a:off x="0" y="1845867"/>
          <a:ext cx="8229600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Указаны количественные показатели по пределам хранения запасов</a:t>
          </a:r>
          <a:endParaRPr lang="ru-RU" sz="2100" kern="1200" dirty="0"/>
        </a:p>
      </dsp:txBody>
      <dsp:txXfrm>
        <a:off x="40724" y="1886591"/>
        <a:ext cx="8148152" cy="752780"/>
      </dsp:txXfrm>
    </dsp:sp>
    <dsp:sp modelId="{E3D92C8F-2476-44CE-AEE9-4E878F5F0DDB}">
      <dsp:nvSpPr>
        <dsp:cNvPr id="0" name=""/>
        <dsp:cNvSpPr/>
      </dsp:nvSpPr>
      <dsp:spPr>
        <a:xfrm>
          <a:off x="0" y="2740575"/>
          <a:ext cx="8229600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Ящики для хранения инструмента/канцелярских принадлежностей не должны быть глубокими</a:t>
          </a:r>
          <a:endParaRPr lang="ru-RU" sz="2100" kern="1200" dirty="0"/>
        </a:p>
      </dsp:txBody>
      <dsp:txXfrm>
        <a:off x="40724" y="2781299"/>
        <a:ext cx="8148152" cy="752780"/>
      </dsp:txXfrm>
    </dsp:sp>
    <dsp:sp modelId="{D589A35B-AD1F-4FF4-83C6-1F25E37F84FC}">
      <dsp:nvSpPr>
        <dsp:cNvPr id="0" name=""/>
        <dsp:cNvSpPr/>
      </dsp:nvSpPr>
      <dsp:spPr>
        <a:xfrm>
          <a:off x="0" y="3635283"/>
          <a:ext cx="8229600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Запрещается хранение предметов навалом</a:t>
          </a:r>
          <a:endParaRPr lang="ru-RU" sz="2100" kern="1200" dirty="0"/>
        </a:p>
      </dsp:txBody>
      <dsp:txXfrm>
        <a:off x="40724" y="3676007"/>
        <a:ext cx="8148152" cy="752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1739" y="1370273"/>
          <a:ext cx="2452841" cy="178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Содержание рабочих зон учебного кабинета и помещений в полной чистоте</a:t>
          </a:r>
          <a:endParaRPr lang="ru-RU" sz="1800" b="1" kern="1200" dirty="0"/>
        </a:p>
      </dsp:txBody>
      <dsp:txXfrm>
        <a:off x="42845" y="1411379"/>
        <a:ext cx="2370629" cy="1321256"/>
      </dsp:txXfrm>
    </dsp:sp>
    <dsp:sp modelId="{C11CFB3E-A879-4484-9C15-7B8ADE1772E5}">
      <dsp:nvSpPr>
        <dsp:cNvPr id="0" name=""/>
        <dsp:cNvSpPr/>
      </dsp:nvSpPr>
      <dsp:spPr>
        <a:xfrm>
          <a:off x="1411167" y="1878082"/>
          <a:ext cx="2453777" cy="2453777"/>
        </a:xfrm>
        <a:prstGeom prst="leftCircularArrow">
          <a:avLst>
            <a:gd name="adj1" fmla="val 2698"/>
            <a:gd name="adj2" fmla="val 328493"/>
            <a:gd name="adj3" fmla="val 2476914"/>
            <a:gd name="adj4" fmla="val 9397400"/>
            <a:gd name="adj5" fmla="val 314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676764" y="2846760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Цель </a:t>
          </a:r>
          <a:endParaRPr lang="ru-RU" sz="3100" b="1" kern="1200" dirty="0"/>
        </a:p>
      </dsp:txBody>
      <dsp:txXfrm>
        <a:off x="697751" y="2867747"/>
        <a:ext cx="1759915" cy="674577"/>
      </dsp:txXfrm>
    </dsp:sp>
    <dsp:sp modelId="{604B2122-8E9F-4311-A768-DEEC9046B7E4}">
      <dsp:nvSpPr>
        <dsp:cNvPr id="0" name=""/>
        <dsp:cNvSpPr/>
      </dsp:nvSpPr>
      <dsp:spPr>
        <a:xfrm>
          <a:off x="2782215" y="1643285"/>
          <a:ext cx="2463768" cy="1883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Регулярная проверка своего рабочего места для поддержания порядка</a:t>
          </a:r>
          <a:endParaRPr lang="ru-RU" sz="1800" kern="1200" dirty="0"/>
        </a:p>
      </dsp:txBody>
      <dsp:txXfrm>
        <a:off x="2825560" y="2090242"/>
        <a:ext cx="2377078" cy="1393221"/>
      </dsp:txXfrm>
    </dsp:sp>
    <dsp:sp modelId="{3E21AF4B-CA75-41F6-A8AA-FA3D4D6431F3}">
      <dsp:nvSpPr>
        <dsp:cNvPr id="0" name=""/>
        <dsp:cNvSpPr/>
      </dsp:nvSpPr>
      <dsp:spPr>
        <a:xfrm>
          <a:off x="4118142" y="384618"/>
          <a:ext cx="2949217" cy="2949217"/>
        </a:xfrm>
        <a:prstGeom prst="circularArrow">
          <a:avLst>
            <a:gd name="adj1" fmla="val 2245"/>
            <a:gd name="adj2" fmla="val 270455"/>
            <a:gd name="adj3" fmla="val 19268045"/>
            <a:gd name="adj4" fmla="val 12289521"/>
            <a:gd name="adj5" fmla="val 261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418556" y="1270219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Действие</a:t>
          </a:r>
          <a:endParaRPr lang="ru-RU" sz="3100" b="1" kern="1200" dirty="0"/>
        </a:p>
      </dsp:txBody>
      <dsp:txXfrm>
        <a:off x="3439543" y="1291206"/>
        <a:ext cx="1759915" cy="674577"/>
      </dsp:txXfrm>
    </dsp:sp>
    <dsp:sp modelId="{0619AE2B-E0F1-492E-A37E-2763926A26B6}">
      <dsp:nvSpPr>
        <dsp:cNvPr id="0" name=""/>
        <dsp:cNvSpPr/>
      </dsp:nvSpPr>
      <dsp:spPr>
        <a:xfrm>
          <a:off x="5568154" y="1253981"/>
          <a:ext cx="2793378" cy="2020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Уборка – это не только поддержание порядка и чистоты, но и проверка учебных и рабочих мест  и оборудования</a:t>
          </a:r>
          <a:endParaRPr lang="ru-RU" sz="1800" kern="1200" dirty="0"/>
        </a:p>
      </dsp:txBody>
      <dsp:txXfrm>
        <a:off x="5614651" y="1300478"/>
        <a:ext cx="2700384" cy="1494533"/>
      </dsp:txXfrm>
    </dsp:sp>
    <dsp:sp modelId="{ADCFF0CC-E099-436C-B930-983327F817A1}">
      <dsp:nvSpPr>
        <dsp:cNvPr id="0" name=""/>
        <dsp:cNvSpPr/>
      </dsp:nvSpPr>
      <dsp:spPr>
        <a:xfrm>
          <a:off x="6489378" y="2980926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C00000"/>
              </a:solidFill>
            </a:rPr>
            <a:t>Важно!</a:t>
          </a:r>
          <a:endParaRPr lang="ru-RU" sz="3100" b="1" kern="1200" dirty="0">
            <a:solidFill>
              <a:srgbClr val="C00000"/>
            </a:solidFill>
          </a:endParaRPr>
        </a:p>
      </dsp:txBody>
      <dsp:txXfrm>
        <a:off x="6510365" y="3001913"/>
        <a:ext cx="1759915" cy="674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24AEA-5536-4B39-82EA-E174CB899581}">
      <dsp:nvSpPr>
        <dsp:cNvPr id="0" name=""/>
        <dsp:cNvSpPr/>
      </dsp:nvSpPr>
      <dsp:spPr>
        <a:xfrm>
          <a:off x="2927308" y="892"/>
          <a:ext cx="2570319" cy="9438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Очистить оборудование и инструменты</a:t>
          </a:r>
          <a:endParaRPr lang="ru-RU" sz="1700" b="1" kern="1200" dirty="0"/>
        </a:p>
      </dsp:txBody>
      <dsp:txXfrm>
        <a:off x="2973385" y="46969"/>
        <a:ext cx="2478165" cy="851743"/>
      </dsp:txXfrm>
    </dsp:sp>
    <dsp:sp modelId="{93792408-7B5E-47E6-8F9A-B57DBB3FB91D}">
      <dsp:nvSpPr>
        <dsp:cNvPr id="0" name=""/>
        <dsp:cNvSpPr/>
      </dsp:nvSpPr>
      <dsp:spPr>
        <a:xfrm>
          <a:off x="2374185" y="751964"/>
          <a:ext cx="3118318" cy="3118318"/>
        </a:xfrm>
        <a:custGeom>
          <a:avLst/>
          <a:gdLst/>
          <a:ahLst/>
          <a:cxnLst/>
          <a:rect l="0" t="0" r="0" b="0"/>
          <a:pathLst>
            <a:path>
              <a:moveTo>
                <a:pt x="2317844" y="197038"/>
              </a:moveTo>
              <a:arcTo wR="1559159" hR="1559159" stAng="17947037" swAng="19059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60DD7-EBAC-41FF-86D2-2B3D11553014}">
      <dsp:nvSpPr>
        <dsp:cNvPr id="0" name=""/>
        <dsp:cNvSpPr/>
      </dsp:nvSpPr>
      <dsp:spPr>
        <a:xfrm>
          <a:off x="4486467" y="1560051"/>
          <a:ext cx="2570319" cy="9438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Очистить рабочее место</a:t>
          </a:r>
          <a:endParaRPr lang="ru-RU" sz="1700" b="1" kern="1200" dirty="0"/>
        </a:p>
      </dsp:txBody>
      <dsp:txXfrm>
        <a:off x="4532544" y="1606128"/>
        <a:ext cx="2478165" cy="851743"/>
      </dsp:txXfrm>
    </dsp:sp>
    <dsp:sp modelId="{41CDEF0F-3473-4A03-BB23-531912F82E6B}">
      <dsp:nvSpPr>
        <dsp:cNvPr id="0" name=""/>
        <dsp:cNvSpPr/>
      </dsp:nvSpPr>
      <dsp:spPr>
        <a:xfrm>
          <a:off x="2374185" y="193717"/>
          <a:ext cx="3118318" cy="3118318"/>
        </a:xfrm>
        <a:custGeom>
          <a:avLst/>
          <a:gdLst/>
          <a:ahLst/>
          <a:cxnLst/>
          <a:rect l="0" t="0" r="0" b="0"/>
          <a:pathLst>
            <a:path>
              <a:moveTo>
                <a:pt x="2921280" y="2317844"/>
              </a:moveTo>
              <a:arcTo wR="1559159" hR="1559159" stAng="1747037" swAng="19059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3F1582-93F2-4CA8-B17F-488B915DEC49}">
      <dsp:nvSpPr>
        <dsp:cNvPr id="0" name=""/>
        <dsp:cNvSpPr/>
      </dsp:nvSpPr>
      <dsp:spPr>
        <a:xfrm>
          <a:off x="2927308" y="3119210"/>
          <a:ext cx="2570319" cy="9438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Выявить источники загрязнения</a:t>
          </a:r>
          <a:endParaRPr lang="ru-RU" sz="1700" b="1" kern="1200" dirty="0"/>
        </a:p>
      </dsp:txBody>
      <dsp:txXfrm>
        <a:off x="2973385" y="3165287"/>
        <a:ext cx="2478165" cy="851743"/>
      </dsp:txXfrm>
    </dsp:sp>
    <dsp:sp modelId="{1A38003E-8D3D-4EBA-BFDB-0984306A99D4}">
      <dsp:nvSpPr>
        <dsp:cNvPr id="0" name=""/>
        <dsp:cNvSpPr/>
      </dsp:nvSpPr>
      <dsp:spPr>
        <a:xfrm>
          <a:off x="2932432" y="193717"/>
          <a:ext cx="3118318" cy="3118318"/>
        </a:xfrm>
        <a:custGeom>
          <a:avLst/>
          <a:gdLst/>
          <a:ahLst/>
          <a:cxnLst/>
          <a:rect l="0" t="0" r="0" b="0"/>
          <a:pathLst>
            <a:path>
              <a:moveTo>
                <a:pt x="800474" y="2921280"/>
              </a:moveTo>
              <a:arcTo wR="1559159" hR="1559159" stAng="7147037" swAng="19059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F16F1-FB6A-488F-9EA1-E90B727CFFB8}">
      <dsp:nvSpPr>
        <dsp:cNvPr id="0" name=""/>
        <dsp:cNvSpPr/>
      </dsp:nvSpPr>
      <dsp:spPr>
        <a:xfrm>
          <a:off x="1368149" y="1560051"/>
          <a:ext cx="2570319" cy="9438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Устранить источники загрязнения</a:t>
          </a:r>
          <a:endParaRPr lang="ru-RU" sz="1700" b="1" kern="1200" dirty="0"/>
        </a:p>
      </dsp:txBody>
      <dsp:txXfrm>
        <a:off x="1414226" y="1606128"/>
        <a:ext cx="2478165" cy="851743"/>
      </dsp:txXfrm>
    </dsp:sp>
    <dsp:sp modelId="{861B7A13-ED3F-4D57-ADBD-250811C90FF9}">
      <dsp:nvSpPr>
        <dsp:cNvPr id="0" name=""/>
        <dsp:cNvSpPr/>
      </dsp:nvSpPr>
      <dsp:spPr>
        <a:xfrm>
          <a:off x="2932432" y="751964"/>
          <a:ext cx="3118318" cy="3118318"/>
        </a:xfrm>
        <a:custGeom>
          <a:avLst/>
          <a:gdLst/>
          <a:ahLst/>
          <a:cxnLst/>
          <a:rect l="0" t="0" r="0" b="0"/>
          <a:pathLst>
            <a:path>
              <a:moveTo>
                <a:pt x="197038" y="800474"/>
              </a:moveTo>
              <a:arcTo wR="1559159" hR="1559159" stAng="12547037" swAng="19059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6024-0642-4710-A8AA-D4A60E6DDE66}">
      <dsp:nvSpPr>
        <dsp:cNvPr id="0" name=""/>
        <dsp:cNvSpPr/>
      </dsp:nvSpPr>
      <dsp:spPr>
        <a:xfrm>
          <a:off x="1739" y="1370273"/>
          <a:ext cx="2452841" cy="178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Зафиксировать достижения и предотвратить откат к прежней ситуации</a:t>
          </a:r>
          <a:endParaRPr lang="ru-RU" sz="1800" b="1" kern="1200" dirty="0"/>
        </a:p>
      </dsp:txBody>
      <dsp:txXfrm>
        <a:off x="42845" y="1411379"/>
        <a:ext cx="2370629" cy="1321256"/>
      </dsp:txXfrm>
    </dsp:sp>
    <dsp:sp modelId="{C11CFB3E-A879-4484-9C15-7B8ADE1772E5}">
      <dsp:nvSpPr>
        <dsp:cNvPr id="0" name=""/>
        <dsp:cNvSpPr/>
      </dsp:nvSpPr>
      <dsp:spPr>
        <a:xfrm>
          <a:off x="1413240" y="1882187"/>
          <a:ext cx="2454973" cy="2454973"/>
        </a:xfrm>
        <a:prstGeom prst="leftCircularArrow">
          <a:avLst>
            <a:gd name="adj1" fmla="val 2697"/>
            <a:gd name="adj2" fmla="val 328322"/>
            <a:gd name="adj3" fmla="val 2492736"/>
            <a:gd name="adj4" fmla="val 9413392"/>
            <a:gd name="adj5" fmla="val 314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F88E70-1686-407E-881C-9761A92DD282}">
      <dsp:nvSpPr>
        <dsp:cNvPr id="0" name=""/>
        <dsp:cNvSpPr/>
      </dsp:nvSpPr>
      <dsp:spPr>
        <a:xfrm>
          <a:off x="676764" y="2846760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Цель </a:t>
          </a:r>
          <a:endParaRPr lang="ru-RU" sz="3100" b="1" kern="1200" dirty="0"/>
        </a:p>
      </dsp:txBody>
      <dsp:txXfrm>
        <a:off x="697751" y="2867747"/>
        <a:ext cx="1759915" cy="674577"/>
      </dsp:txXfrm>
    </dsp:sp>
    <dsp:sp modelId="{604B2122-8E9F-4311-A768-DEEC9046B7E4}">
      <dsp:nvSpPr>
        <dsp:cNvPr id="0" name=""/>
        <dsp:cNvSpPr/>
      </dsp:nvSpPr>
      <dsp:spPr>
        <a:xfrm>
          <a:off x="2782215" y="1038550"/>
          <a:ext cx="2463768" cy="3094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Создать стандарт рабочего места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Разработать оптимальные приемы работы с использованием визуального контроля</a:t>
          </a:r>
          <a:endParaRPr lang="ru-RU" sz="1800" kern="1200" dirty="0"/>
        </a:p>
      </dsp:txBody>
      <dsp:txXfrm>
        <a:off x="2853428" y="1772871"/>
        <a:ext cx="2321342" cy="2288969"/>
      </dsp:txXfrm>
    </dsp:sp>
    <dsp:sp modelId="{3E21AF4B-CA75-41F6-A8AA-FA3D4D6431F3}">
      <dsp:nvSpPr>
        <dsp:cNvPr id="0" name=""/>
        <dsp:cNvSpPr/>
      </dsp:nvSpPr>
      <dsp:spPr>
        <a:xfrm>
          <a:off x="3986597" y="190195"/>
          <a:ext cx="2974075" cy="2974075"/>
        </a:xfrm>
        <a:prstGeom prst="circularArrow">
          <a:avLst>
            <a:gd name="adj1" fmla="val 2226"/>
            <a:gd name="adj2" fmla="val 268078"/>
            <a:gd name="adj3" fmla="val 19800738"/>
            <a:gd name="adj4" fmla="val 12819838"/>
            <a:gd name="adj5" fmla="val 259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F48AA5-95E2-4F36-AA03-EB80382018A1}">
      <dsp:nvSpPr>
        <dsp:cNvPr id="0" name=""/>
        <dsp:cNvSpPr/>
      </dsp:nvSpPr>
      <dsp:spPr>
        <a:xfrm>
          <a:off x="3394717" y="892693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Действие</a:t>
          </a:r>
          <a:endParaRPr lang="ru-RU" sz="3100" b="1" kern="1200" dirty="0"/>
        </a:p>
      </dsp:txBody>
      <dsp:txXfrm>
        <a:off x="3415704" y="913680"/>
        <a:ext cx="1759915" cy="674577"/>
      </dsp:txXfrm>
    </dsp:sp>
    <dsp:sp modelId="{0619AE2B-E0F1-492E-A37E-2763926A26B6}">
      <dsp:nvSpPr>
        <dsp:cNvPr id="0" name=""/>
        <dsp:cNvSpPr/>
      </dsp:nvSpPr>
      <dsp:spPr>
        <a:xfrm>
          <a:off x="5568154" y="1253981"/>
          <a:ext cx="2793378" cy="2020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Стандартизация – превращение процедур сортировки, рационального расположения и уборки в привычку</a:t>
          </a:r>
          <a:endParaRPr lang="ru-RU" sz="1800" kern="1200" dirty="0"/>
        </a:p>
      </dsp:txBody>
      <dsp:txXfrm>
        <a:off x="5614651" y="1300478"/>
        <a:ext cx="2700384" cy="1494533"/>
      </dsp:txXfrm>
    </dsp:sp>
    <dsp:sp modelId="{ADCFF0CC-E099-436C-B930-983327F817A1}">
      <dsp:nvSpPr>
        <dsp:cNvPr id="0" name=""/>
        <dsp:cNvSpPr/>
      </dsp:nvSpPr>
      <dsp:spPr>
        <a:xfrm>
          <a:off x="6489378" y="2980926"/>
          <a:ext cx="1801889" cy="716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C00000"/>
              </a:solidFill>
            </a:rPr>
            <a:t>Важно!</a:t>
          </a:r>
          <a:endParaRPr lang="ru-RU" sz="3100" b="1" kern="1200" dirty="0">
            <a:solidFill>
              <a:srgbClr val="C00000"/>
            </a:solidFill>
          </a:endParaRPr>
        </a:p>
      </dsp:txBody>
      <dsp:txXfrm>
        <a:off x="6510365" y="3001913"/>
        <a:ext cx="1759915" cy="6745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6D236-9515-47B3-8920-68B88E43F913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1E47B-717D-4049-BF72-2D00C79D5584}">
      <dsp:nvSpPr>
        <dsp:cNvPr id="0" name=""/>
        <dsp:cNvSpPr/>
      </dsp:nvSpPr>
      <dsp:spPr>
        <a:xfrm>
          <a:off x="24688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CD6EE6-EE51-4865-A6F2-D9B89700D713}">
      <dsp:nvSpPr>
        <dsp:cNvPr id="0" name=""/>
        <dsp:cNvSpPr/>
      </dsp:nvSpPr>
      <dsp:spPr>
        <a:xfrm rot="10800000">
          <a:off x="24688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Знаки (надписи) обозначения мест хранения предметов</a:t>
          </a:r>
          <a:endParaRPr lang="ru-RU" sz="2400" kern="1200" dirty="0"/>
        </a:p>
      </dsp:txBody>
      <dsp:txXfrm rot="10800000">
        <a:off x="321232" y="2036683"/>
        <a:ext cx="2268755" cy="2414934"/>
      </dsp:txXfrm>
    </dsp:sp>
    <dsp:sp modelId="{BB06DD0A-AA56-4462-A305-5123A473D58D}">
      <dsp:nvSpPr>
        <dsp:cNvPr id="0" name=""/>
        <dsp:cNvSpPr/>
      </dsp:nvSpPr>
      <dsp:spPr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D8EA7D-B95B-42E3-AAE8-9C7FC0D1A127}">
      <dsp:nvSpPr>
        <dsp:cNvPr id="0" name=""/>
        <dsp:cNvSpPr/>
      </dsp:nvSpPr>
      <dsp:spPr>
        <a:xfrm rot="10800000">
          <a:off x="290607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Визуальный контроль</a:t>
          </a:r>
          <a:endParaRPr lang="ru-RU" sz="2400" kern="1200" dirty="0"/>
        </a:p>
      </dsp:txBody>
      <dsp:txXfrm rot="10800000">
        <a:off x="2980422" y="2036683"/>
        <a:ext cx="2268755" cy="2414934"/>
      </dsp:txXfrm>
    </dsp:sp>
    <dsp:sp modelId="{672EB96A-BB58-49D4-8D95-E678C38B7C54}">
      <dsp:nvSpPr>
        <dsp:cNvPr id="0" name=""/>
        <dsp:cNvSpPr/>
      </dsp:nvSpPr>
      <dsp:spPr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tretch/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63E0FC-C0B1-4E67-BB76-2C2DD0AFD5A3}">
      <dsp:nvSpPr>
        <dsp:cNvPr id="0" name=""/>
        <dsp:cNvSpPr/>
      </dsp:nvSpPr>
      <dsp:spPr>
        <a:xfrm rot="10800000">
          <a:off x="5565267" y="2036683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Фиксация достигнутых результатов</a:t>
          </a:r>
          <a:endParaRPr lang="ru-RU" sz="2400" kern="1200" dirty="0"/>
        </a:p>
      </dsp:txBody>
      <dsp:txXfrm rot="10800000">
        <a:off x="5639612" y="2036683"/>
        <a:ext cx="2268755" cy="2414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CDF15-FB28-4EBF-9125-E87E50F11C95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4FD53-40F7-4C89-898D-6C9C60473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82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7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7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58C03D-45BD-4EB3-99A9-1939D716C6D2}" type="slidenum">
              <a:rPr lang="de-DE" altLang="ru-RU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44</a:t>
            </a:fld>
            <a:endParaRPr lang="de-DE" altLang="ru-RU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4451-A69D-4647-A668-8079925E4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C1F06-D8A3-49C8-AB99-78D7F46F67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DEC2-8BF6-4941-9C0D-B89416A535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BBE8-1BE0-480C-ADE9-372EB434DB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4DFB-4990-48C3-A5B1-6620295483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129E5-6649-4965-9900-E4929D414A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8C784-9BB9-49A9-9B72-EC49932AA2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219E-BB0E-44FD-9CCE-FD2077B22E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4F1-96B7-464F-8577-38B5C1EE6E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BBDA-B767-45AC-8749-7F4F9292C1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D173D-AEC3-480D-A52E-E8472A5235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627" y="166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1040" name=""/>
                      <p:cNvPicPr/>
                      <p:nvPr/>
                    </p:nvPicPr>
                    <p:blipFill>
                      <a:blip/>
                      <a:stretch/>
                    </p:blipFill>
                    <p:spPr>
                      <a:xfrm>
                        <a:off x="1627" y="166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8"/>
            <a:ext cx="993862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44"/>
            <a:ext cx="3199594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9" y="668999"/>
            <a:ext cx="2814873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40" y="5030972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40" y="5304709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20065" y="6574589"/>
            <a:ext cx="1670055" cy="1959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8" y="2919432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293136" y="4617937"/>
            <a:ext cx="5850864" cy="22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460740" y="276121"/>
            <a:ext cx="1534382" cy="110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627" y="166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13316" name=""/>
                      <p:cNvPicPr/>
                      <p:nvPr/>
                    </p:nvPicPr>
                    <p:blipFill>
                      <a:blip/>
                      <a:stretch/>
                    </p:blipFill>
                    <p:spPr>
                      <a:xfrm>
                        <a:off x="1627" y="166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8"/>
            <a:ext cx="993862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44"/>
            <a:ext cx="3199594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9" y="668999"/>
            <a:ext cx="2814873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40" y="5030972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40" y="5304709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20065" y="6574589"/>
            <a:ext cx="1670055" cy="1959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8" y="2919432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293136" y="4617937"/>
            <a:ext cx="5850864" cy="22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460740" y="276121"/>
            <a:ext cx="1534382" cy="110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627" y="166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13317" name=""/>
                      <p:cNvPicPr/>
                      <p:nvPr/>
                    </p:nvPicPr>
                    <p:blipFill>
                      <a:blip/>
                      <a:stretch/>
                    </p:blipFill>
                    <p:spPr>
                      <a:xfrm>
                        <a:off x="1627" y="166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8"/>
            <a:ext cx="993862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44"/>
            <a:ext cx="3199594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9" y="668999"/>
            <a:ext cx="2814873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40" y="5030972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40" y="5304709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20065" y="6574589"/>
            <a:ext cx="1670055" cy="1959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8" y="2919432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293136" y="4617937"/>
            <a:ext cx="5850864" cy="22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460740" y="276121"/>
            <a:ext cx="1534382" cy="110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627" y="166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oleObj" r:id="rId3" imgW="0" imgH="0" progId="">
                  <p:embed/>
                </p:oleObj>
              </mc:Choice>
              <mc:Fallback>
                <p:oleObj name="oleObj" r:id="rId3" imgW="0" imgH="0" progId="">
                  <p:embed/>
                  <p:pic>
                    <p:nvPicPr>
                      <p:cNvPr id="13318" name=""/>
                      <p:cNvPicPr/>
                      <p:nvPr/>
                    </p:nvPicPr>
                    <p:blipFill>
                      <a:blip/>
                      <a:stretch/>
                    </p:blipFill>
                    <p:spPr>
                      <a:xfrm>
                        <a:off x="1627" y="166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908"/>
            <a:ext cx="993862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44"/>
            <a:ext cx="3199594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9" y="668999"/>
            <a:ext cx="2814873" cy="1384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40" y="5030972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40" y="5304709"/>
            <a:ext cx="5036085" cy="22028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3296" tIns="46648" rIns="93296" bIns="4664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20065" y="6574589"/>
            <a:ext cx="1670055" cy="1959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8" y="2919432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293136" y="4617937"/>
            <a:ext cx="5850864" cy="224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460740" y="276121"/>
            <a:ext cx="1534382" cy="110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vmlDrawing" Target="../drawings/vmlDrawing1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vmlDrawing" Target="../drawings/vmlDrawing3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vmlDrawing" Target="../drawings/vmlDrawing5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vmlDrawing" Target="../drawings/vmlDrawing7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CED55-8BE6-4FF6-A1D0-0E4DE5254F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oleObj" r:id="rId5" imgW="0" imgH="0" progId="">
                  <p:embed/>
                </p:oleObj>
              </mc:Choice>
              <mc:Fallback>
                <p:oleObj name="oleObj" r:id="rId5" imgW="0" imgH="0" progId="">
                  <p:embed/>
                  <p:pic>
                    <p:nvPicPr>
                      <p:cNvPr id="7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02745" y="1980983"/>
            <a:ext cx="2140009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87" y="4198970"/>
            <a:ext cx="1881925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5" y="27536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</a:rPr>
              <a:t>TRACKER</a:t>
            </a:r>
            <a:endParaRPr lang="ru-RU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8" y="946660"/>
            <a:ext cx="8794113" cy="2512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00" dirty="0" smtClean="0">
                <a:solidFill>
                  <a:srgbClr val="000000"/>
                </a:solidFill>
              </a:rPr>
              <a:t>ИСТОЧНИК: источник</a:t>
            </a:r>
            <a:endParaRPr lang="ru-RU" sz="100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482155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808080"/>
                  </a:solidFill>
                </a:rPr>
                <a:t>Unit of measure</a:t>
              </a:r>
              <a:endParaRPr lang="ru-RU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178323" y="42457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29204" y="119001"/>
            <a:ext cx="1022737" cy="7346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oleObj" r:id="rId5" imgW="0" imgH="0" progId="">
                  <p:embed/>
                </p:oleObj>
              </mc:Choice>
              <mc:Fallback>
                <p:oleObj name="oleObj" r:id="rId5" imgW="0" imgH="0" progId="">
                  <p:embed/>
                  <p:pic>
                    <p:nvPicPr>
                      <p:cNvPr id="1037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02745" y="1980983"/>
            <a:ext cx="2140009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87" y="4198970"/>
            <a:ext cx="1881925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5" y="27536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</a:rPr>
              <a:t>TRACKER</a:t>
            </a:r>
            <a:endParaRPr lang="ru-RU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8" y="946660"/>
            <a:ext cx="8794113" cy="2512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00" dirty="0" smtClean="0">
                <a:solidFill>
                  <a:srgbClr val="000000"/>
                </a:solidFill>
              </a:rPr>
              <a:t>ИСТОЧНИК: источник</a:t>
            </a:r>
            <a:endParaRPr lang="ru-RU" sz="100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482155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808080"/>
                  </a:solidFill>
                </a:rPr>
                <a:t>Unit of measure</a:t>
              </a:r>
              <a:endParaRPr lang="ru-RU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178323" y="42457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29204" y="119001"/>
            <a:ext cx="1022737" cy="7346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oleObj" r:id="rId5" imgW="0" imgH="0" progId="">
                  <p:embed/>
                </p:oleObj>
              </mc:Choice>
              <mc:Fallback>
                <p:oleObj name="oleObj" r:id="rId5" imgW="0" imgH="0" progId="">
                  <p:embed/>
                  <p:pic>
                    <p:nvPicPr>
                      <p:cNvPr id="1038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02745" y="1980983"/>
            <a:ext cx="2140009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87" y="4198970"/>
            <a:ext cx="1881925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5" y="27536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</a:rPr>
              <a:t>TRACKER</a:t>
            </a:r>
            <a:endParaRPr lang="ru-RU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8" y="946660"/>
            <a:ext cx="8794113" cy="2512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00" dirty="0" smtClean="0">
                <a:solidFill>
                  <a:srgbClr val="000000"/>
                </a:solidFill>
              </a:rPr>
              <a:t>ИСТОЧНИК: источник</a:t>
            </a:r>
            <a:endParaRPr lang="ru-RU" sz="100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482155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808080"/>
                  </a:solidFill>
                </a:rPr>
                <a:t>Unit of measure</a:t>
              </a:r>
              <a:endParaRPr lang="ru-RU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178323" y="42457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29204" y="119001"/>
            <a:ext cx="1022737" cy="7346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oleObj" r:id="rId5" imgW="0" imgH="0" progId="">
                  <p:embed/>
                </p:oleObj>
              </mc:Choice>
              <mc:Fallback>
                <p:oleObj name="oleObj" r:id="rId5" imgW="0" imgH="0" progId="">
                  <p:embed/>
                  <p:pic>
                    <p:nvPicPr>
                      <p:cNvPr id="1039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02745" y="1980983"/>
            <a:ext cx="2140009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87" y="4198970"/>
            <a:ext cx="1881925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37150"/>
            <a:ext cx="6817285" cy="2983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5" y="27536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808080"/>
                </a:solidFill>
              </a:rPr>
              <a:t>TRACKER</a:t>
            </a:r>
            <a:endParaRPr lang="ru-RU" sz="140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8" y="946660"/>
            <a:ext cx="8794113" cy="2512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00" dirty="0" smtClean="0">
                <a:solidFill>
                  <a:srgbClr val="000000"/>
                </a:solidFill>
              </a:rPr>
              <a:t>ИСТОЧНИК: источник</a:t>
            </a:r>
            <a:endParaRPr lang="ru-RU" sz="100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/>
          <p:nvPr/>
        </p:nvGrpSpPr>
        <p:grpSpPr bwMode="auto">
          <a:xfrm>
            <a:off x="1482155" y="1150019"/>
            <a:ext cx="4350892" cy="518318"/>
            <a:chOff x="915" y="710"/>
            <a:chExt cx="2686" cy="32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dirty="0" smtClean="0">
                  <a:solidFill>
                    <a:srgbClr val="808080"/>
                  </a:solidFill>
                </a:rPr>
                <a:t>Unit of measure</a:t>
              </a:r>
              <a:endParaRPr lang="ru-RU" sz="1600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96" tIns="93296" rIns="93296" bIns="9329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178323" y="42457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29204" y="119001"/>
            <a:ext cx="1022737" cy="7346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5.jpg"/><Relationship Id="rId4" Type="http://schemas.openxmlformats.org/officeDocument/2006/relationships/image" Target="../media/image2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0.png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png"/><Relationship Id="rId4" Type="http://schemas.openxmlformats.org/officeDocument/2006/relationships/image" Target="../media/image2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0.png"/><Relationship Id="rId4" Type="http://schemas.openxmlformats.org/officeDocument/2006/relationships/image" Target="../media/image2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Инструменты бережливых технологий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Принципы </a:t>
            </a:r>
            <a:r>
              <a:rPr lang="ru-RU" dirty="0" err="1" smtClean="0">
                <a:solidFill>
                  <a:srgbClr val="FF0000"/>
                </a:solidFill>
              </a:rPr>
              <a:t>кайдзен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691680" y="0"/>
            <a:ext cx="626469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b="1" dirty="0"/>
              <a:t>НЕ создавать</a:t>
            </a:r>
            <a:r>
              <a:rPr lang="ru-RU" sz="2800" dirty="0"/>
              <a:t> условия для появления дефектов.</a:t>
            </a:r>
          </a:p>
          <a:p>
            <a:r>
              <a:rPr lang="ru-RU" sz="2800" b="1" dirty="0"/>
              <a:t>НЕ передавать</a:t>
            </a:r>
            <a:r>
              <a:rPr lang="ru-RU" sz="2800" dirty="0"/>
              <a:t> дефектную продукцию на следующую стадию.</a:t>
            </a:r>
          </a:p>
          <a:p>
            <a:r>
              <a:rPr lang="ru-RU" sz="2800" b="1" dirty="0"/>
              <a:t>НЕ принимать</a:t>
            </a:r>
            <a:r>
              <a:rPr lang="ru-RU" sz="2800" dirty="0"/>
              <a:t> дефектную продукцию с предыдущей стадии.</a:t>
            </a:r>
          </a:p>
          <a:p>
            <a:r>
              <a:rPr lang="ru-RU" sz="2800" b="1" dirty="0"/>
              <a:t>НЕ изменять</a:t>
            </a:r>
            <a:r>
              <a:rPr lang="ru-RU" sz="2800" dirty="0"/>
              <a:t> технологические режимы.</a:t>
            </a:r>
          </a:p>
          <a:p>
            <a:r>
              <a:rPr lang="ru-RU" sz="2800" b="1" dirty="0"/>
              <a:t>НЕ повторять</a:t>
            </a:r>
            <a:r>
              <a:rPr lang="ru-RU" sz="2800" dirty="0"/>
              <a:t> ошибок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Заголовок 1"/>
          <p:cNvSpPr txBox="1"/>
          <p:nvPr/>
        </p:nvSpPr>
        <p:spPr>
          <a:xfrm>
            <a:off x="662880" y="274638"/>
            <a:ext cx="8229600" cy="6002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j-lt"/>
                <a:ea typeface="+mj-ea"/>
                <a:cs typeface="+mj-cs"/>
              </a:rPr>
              <a:t>Система </a:t>
            </a: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j-lt"/>
                <a:ea typeface="+mj-ea"/>
                <a:cs typeface="+mj-cs"/>
              </a:rPr>
              <a:t>бездефектного</a:t>
            </a:r>
            <a:r>
              <a:rPr kumimoji="0" lang="ru-RU" sz="3600" b="1" i="0" u="none" strike="noStrike" kern="1200" cap="none" spc="0" normalizeH="0" noProof="0" smtClean="0">
                <a:ln>
                  <a:noFill/>
                </a:ln>
                <a:solidFill>
                  <a:srgbClr val="000099"/>
                </a:solidFill>
                <a:effectLst/>
                <a:uFillTx/>
                <a:latin typeface="+mj-lt"/>
                <a:ea typeface="+mj-ea"/>
                <a:cs typeface="+mj-cs"/>
              </a:rPr>
              <a:t> производства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197768"/>
            <a:ext cx="7200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Система 5С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196752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Система организации рабочего пространства, обеспечивающая безопасное и эффективное выполнение работ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2852936"/>
            <a:ext cx="69847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>
              <a:lnSpc>
                <a:spcPts val="3600"/>
              </a:lnSpc>
              <a:buFont typeface="Wingdings" pitchFamily="2" charset="2"/>
              <a:buChar char="ü"/>
              <a:tabLst>
                <a:tab pos="352425" algn="l"/>
              </a:tabLst>
            </a:pPr>
            <a:r>
              <a:rPr lang="ru-RU" sz="2400" b="1" dirty="0" smtClean="0">
                <a:solidFill>
                  <a:srgbClr val="000099"/>
                </a:solidFill>
              </a:rPr>
              <a:t>Сортировка</a:t>
            </a:r>
            <a:r>
              <a:rPr lang="ru-RU" sz="2400" dirty="0" smtClean="0">
                <a:solidFill>
                  <a:srgbClr val="000099"/>
                </a:solidFill>
              </a:rPr>
              <a:t>, удаление ненужного.</a:t>
            </a:r>
          </a:p>
          <a:p>
            <a:pPr marL="352425" indent="-352425">
              <a:lnSpc>
                <a:spcPts val="3600"/>
              </a:lnSpc>
              <a:buFont typeface="Wingdings" pitchFamily="2" charset="2"/>
              <a:buChar char="ü"/>
              <a:tabLst>
                <a:tab pos="352425" algn="l"/>
              </a:tabLst>
            </a:pPr>
            <a:r>
              <a:rPr lang="ru-RU" sz="2400" b="1" dirty="0" smtClean="0">
                <a:solidFill>
                  <a:srgbClr val="000099"/>
                </a:solidFill>
              </a:rPr>
              <a:t>Соблюдение порядка</a:t>
            </a:r>
            <a:r>
              <a:rPr lang="ru-RU" sz="2400" dirty="0" smtClean="0">
                <a:solidFill>
                  <a:srgbClr val="000099"/>
                </a:solidFill>
              </a:rPr>
              <a:t>, самоорганизация, определение для каждой вещи своего места.</a:t>
            </a:r>
          </a:p>
          <a:p>
            <a:pPr marL="352425" indent="-352425">
              <a:lnSpc>
                <a:spcPts val="3600"/>
              </a:lnSpc>
              <a:buFont typeface="Wingdings" pitchFamily="2" charset="2"/>
              <a:buChar char="ü"/>
              <a:tabLst>
                <a:tab pos="352425" algn="l"/>
              </a:tabLst>
            </a:pPr>
            <a:r>
              <a:rPr lang="ru-RU" sz="2400" b="1" dirty="0" smtClean="0">
                <a:solidFill>
                  <a:srgbClr val="000099"/>
                </a:solidFill>
              </a:rPr>
              <a:t>Соблюдение чистоты</a:t>
            </a:r>
            <a:r>
              <a:rPr lang="ru-RU" sz="2400" dirty="0" smtClean="0">
                <a:solidFill>
                  <a:srgbClr val="000099"/>
                </a:solidFill>
              </a:rPr>
              <a:t>, систематическая уборка.</a:t>
            </a:r>
          </a:p>
          <a:p>
            <a:pPr marL="352425" indent="-352425">
              <a:lnSpc>
                <a:spcPts val="3600"/>
              </a:lnSpc>
              <a:buFont typeface="Wingdings" pitchFamily="2" charset="2"/>
              <a:buChar char="ü"/>
              <a:tabLst>
                <a:tab pos="352425" algn="l"/>
              </a:tabLst>
            </a:pPr>
            <a:r>
              <a:rPr lang="ru-RU" sz="2400" b="1" dirty="0" smtClean="0">
                <a:solidFill>
                  <a:srgbClr val="000099"/>
                </a:solidFill>
              </a:rPr>
              <a:t>Стандартизация процессов</a:t>
            </a:r>
            <a:r>
              <a:rPr lang="ru-RU" sz="2400" dirty="0" smtClean="0">
                <a:solidFill>
                  <a:srgbClr val="000099"/>
                </a:solidFill>
              </a:rPr>
              <a:t>, операций.</a:t>
            </a:r>
          </a:p>
          <a:p>
            <a:pPr marL="352425" indent="-352425">
              <a:lnSpc>
                <a:spcPts val="3600"/>
              </a:lnSpc>
              <a:buFont typeface="Wingdings" pitchFamily="2" charset="2"/>
              <a:buChar char="ü"/>
              <a:tabLst>
                <a:tab pos="352425" algn="l"/>
              </a:tabLst>
            </a:pPr>
            <a:r>
              <a:rPr lang="ru-RU" sz="2400" b="1" dirty="0" smtClean="0">
                <a:solidFill>
                  <a:srgbClr val="000099"/>
                </a:solidFill>
              </a:rPr>
              <a:t>Совершенствование</a:t>
            </a:r>
            <a:r>
              <a:rPr lang="ru-RU" sz="2400" dirty="0" smtClean="0">
                <a:solidFill>
                  <a:srgbClr val="000099"/>
                </a:solidFill>
              </a:rPr>
              <a:t> порядка и дисциплина</a:t>
            </a:r>
          </a:p>
          <a:p>
            <a:pPr>
              <a:buFont typeface="Wingdings" pitchFamily="2" charset="2"/>
              <a:buChar char="ü"/>
            </a:pPr>
            <a:endParaRPr lang="ru-RU" sz="2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1. Сортировка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197768"/>
            <a:ext cx="7200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1. Сортировка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>
            <a:graphicFrameLocks/>
          </p:cNvGraphicFramePr>
          <p:nvPr/>
        </p:nvGraphicFramePr>
        <p:xfrm>
          <a:off x="899592" y="1397000"/>
          <a:ext cx="75608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 descr="F:\+УМЦ бережливых технологий в образовании (Фабрика процессов)\+Фабрика процессов\Руководство по ФП_Школьная_НИРО_Обществознание\Плакаты на стену\5С в образовании\20180919_135121.jpg"/>
          <p:cNvPicPr/>
          <p:nvPr/>
        </p:nvPicPr>
        <p:blipFill>
          <a:blip r:embed="rId2"/>
          <a:stretch/>
        </p:blipFill>
        <p:spPr bwMode="auto">
          <a:xfrm rot="5400000">
            <a:off x="2785492" y="202332"/>
            <a:ext cx="3284984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2915816" cy="332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5" descr="20181008_161919.jpg"/>
          <p:cNvPicPr>
            <a:picLocks noChangeAspect="1"/>
          </p:cNvPicPr>
          <p:nvPr/>
        </p:nvPicPr>
        <p:blipFill>
          <a:blip r:embed="rId4"/>
          <a:srcRect b="22178"/>
          <a:stretch/>
        </p:blipFill>
        <p:spPr>
          <a:xfrm>
            <a:off x="5940152" y="0"/>
            <a:ext cx="3131840" cy="32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20181003_152304.jpg"/>
          <p:cNvPicPr>
            <a:picLocks noChangeAspect="1"/>
          </p:cNvPicPr>
          <p:nvPr/>
        </p:nvPicPr>
        <p:blipFill>
          <a:blip r:embed="rId5"/>
          <a:srcRect r="38795"/>
          <a:stretch/>
        </p:blipFill>
        <p:spPr>
          <a:xfrm>
            <a:off x="2988144" y="3356257"/>
            <a:ext cx="2844000" cy="3485012"/>
          </a:xfrm>
          <a:prstGeom prst="rect">
            <a:avLst/>
          </a:prstGeom>
        </p:spPr>
      </p:pic>
      <p:pic>
        <p:nvPicPr>
          <p:cNvPr id="10" name="Рисунок 9" descr="20181107_162730.jpg"/>
          <p:cNvPicPr>
            <a:picLocks noChangeAspect="1"/>
          </p:cNvPicPr>
          <p:nvPr/>
        </p:nvPicPr>
        <p:blipFill>
          <a:blip r:embed="rId6"/>
          <a:stretch/>
        </p:blipFill>
        <p:spPr>
          <a:xfrm rot="5400000">
            <a:off x="5759754" y="3501774"/>
            <a:ext cx="3492000" cy="3131204"/>
          </a:xfrm>
          <a:prstGeom prst="rect">
            <a:avLst/>
          </a:prstGeom>
        </p:spPr>
      </p:pic>
      <p:pic>
        <p:nvPicPr>
          <p:cNvPr id="12" name="Picture 4" descr="PICT0014"/>
          <p:cNvPicPr>
            <a:picLocks noChangeAspect="1" noChangeArrowheads="1"/>
          </p:cNvPicPr>
          <p:nvPr/>
        </p:nvPicPr>
        <p:blipFill>
          <a:blip r:embed="rId7"/>
          <a:srcRect l="20711" r="8122"/>
          <a:stretch/>
        </p:blipFill>
        <p:spPr bwMode="auto">
          <a:xfrm>
            <a:off x="0" y="3356992"/>
            <a:ext cx="2880000" cy="354556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197768"/>
            <a:ext cx="7200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1. Сортировка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196752"/>
          <a:ext cx="8568950" cy="5362956"/>
        </p:xfrm>
        <a:graphic>
          <a:graphicData uri="http://schemas.openxmlformats.org/drawingml/2006/table">
            <a:tbl>
              <a:tblPr/>
              <a:tblGrid>
                <a:gridCol w="1152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8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Частота использования предмета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Категория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Решение о хранении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42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Высокая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используется один раз в неделю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Нужный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Хранить близко к рабочей зоне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используется ежедневно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используется каждый час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Хранить в рабочем столе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42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Средняя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используется более одного раза в месяц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Нужный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Хранить в пределах рабочей зоны на среднем расстоянии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использовался один раз в течение последних 2-3 месяцев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26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Низкая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использовался только один раз в течение последних 4-12 месяцев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Ненужный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Хранить вне рабочей зоны на известном расстоянии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не использовался в течение последнего года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Удалить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не используется в образовательном процессе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mbria"/>
                          <a:ea typeface="Calibri"/>
                          <a:cs typeface="PFDinTextPro-Regular"/>
                        </a:rPr>
                        <a:t>Удалить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26" marR="5232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0" y="-1"/>
            <a:ext cx="9144000" cy="689777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2. Соблюдение порядка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40160" y="1005576"/>
            <a:ext cx="6172200" cy="695232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0099"/>
                </a:solidFill>
              </a:rPr>
              <a:t>5 Почему? (пример)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385646" y="1862826"/>
            <a:ext cx="6318702" cy="3455513"/>
            <a:chOff x="1385646" y="1862826"/>
            <a:chExt cx="6318702" cy="3455513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21850" y="1862826"/>
              <a:ext cx="4482498" cy="432048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Урок математики  был начат на 5 минут позднее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9652" y="1916832"/>
              <a:ext cx="14041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Проблема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1760" y="229487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491880" y="2456892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Учащиеся опоздали на урок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11760" y="2780928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491880" y="3050958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Задержались в столовой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11760" y="337499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969060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1760" y="4617132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491880" y="3645024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Пришли на обед последними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491880" y="4239090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Сдавали лыжи после урока физкультуры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275856" y="4833156"/>
              <a:ext cx="4428492" cy="4320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>
                  <a:solidFill>
                    <a:prstClr val="black"/>
                  </a:solidFill>
                </a:rPr>
                <a:t>На лыжной базе отсутствует возможность самостоятельно размещать лыжи в местах их хранения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5646" y="4995174"/>
              <a:ext cx="178219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Коренная причина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2. Соблюдение порядка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2. Соблюдение порядка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3"/>
          <a:srcRect l="3040" t="29174" r="52132" b="14735"/>
          <a:stretch/>
        </p:blipFill>
        <p:spPr bwMode="auto">
          <a:xfrm>
            <a:off x="755576" y="1163698"/>
            <a:ext cx="7704856" cy="542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Зона карантина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E:\+УМЦ бережливых технологий в образовании (Фабрика процессов)\Пособия и методические рекомендации\Материалы авторов к большому пособию\Зона карантина.png"/>
          <p:cNvPicPr>
            <a:picLocks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971600" y="2060848"/>
            <a:ext cx="70567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Основные правила размещения предметов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ОБЩИЕ ПРАВИЛА</a:t>
            </a:r>
            <a:r>
              <a:rPr lang="ru-RU" dirty="0"/>
              <a:t> </a:t>
            </a:r>
          </a:p>
          <a:p>
            <a:pPr lvl="0"/>
            <a:r>
              <a:rPr lang="ru-RU" dirty="0"/>
              <a:t>Каждый предмет имеет свое место – видно и понятно всем, где что должно храниться. </a:t>
            </a:r>
          </a:p>
          <a:p>
            <a:pPr lvl="0"/>
            <a:r>
              <a:rPr lang="ru-RU" dirty="0"/>
              <a:t>Определен запас каждого вида необходимых предметов.</a:t>
            </a:r>
          </a:p>
          <a:p>
            <a:pPr lvl="0"/>
            <a:r>
              <a:rPr lang="ru-RU" dirty="0"/>
              <a:t>Указаны количественные показатели по пределам хранения запасов</a:t>
            </a:r>
          </a:p>
          <a:p>
            <a:pPr lvl="0"/>
            <a:r>
              <a:rPr lang="ru-RU" dirty="0"/>
              <a:t>Ящики для хранения инструмента/канцелярских принадлежностей не должны быть глубокими.</a:t>
            </a:r>
          </a:p>
          <a:p>
            <a:pPr lvl="0"/>
            <a:r>
              <a:rPr lang="ru-RU" dirty="0"/>
              <a:t>Запрещается хранение предметов навалом.</a:t>
            </a:r>
          </a:p>
          <a:p>
            <a:pPr lvl="0"/>
            <a:r>
              <a:rPr lang="ru-RU" dirty="0"/>
              <a:t>Любой предмет/ документ легко можно взять и положить на место за 30 секунд.</a:t>
            </a:r>
          </a:p>
          <a:p>
            <a:pPr lvl="0"/>
            <a:r>
              <a:rPr lang="ru-RU" dirty="0"/>
              <a:t>Любой документ можно найти в ПК за 5-6 кликов.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Основные правила размещения предметов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/>
              <a:t>УДОБСТВО </a:t>
            </a:r>
            <a:r>
              <a:rPr lang="ru-RU" sz="2800" b="1" dirty="0" smtClean="0"/>
              <a:t>ИЗВЛЕЧЕНИЯ </a:t>
            </a:r>
            <a:r>
              <a:rPr lang="ru-RU" sz="2800" b="1" dirty="0"/>
              <a:t>И ТРАНСПОРТИРОВКИ</a:t>
            </a:r>
            <a:endParaRPr lang="ru-RU" sz="2800" dirty="0"/>
          </a:p>
          <a:p>
            <a:pPr lvl="0"/>
            <a:r>
              <a:rPr lang="ru-RU" dirty="0"/>
              <a:t>Обеспечить свободный доступ к часто используемым предметам.</a:t>
            </a:r>
          </a:p>
          <a:p>
            <a:pPr lvl="0"/>
            <a:r>
              <a:rPr lang="ru-RU" dirty="0"/>
              <a:t>Безопасность при складировании: тяжелые вещи располагать ниже легких.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БЫСТРЫЙ ПОИСК И ДОСТУП К ПРЕДМЕТАМ</a:t>
            </a:r>
            <a:endParaRPr lang="ru-RU" dirty="0"/>
          </a:p>
          <a:p>
            <a:pPr lvl="0"/>
            <a:r>
              <a:rPr lang="ru-RU" dirty="0"/>
              <a:t>Размещение предметов должно обеспечить быстроту, легкость доступа к ним и свободу перемещения предметов.</a:t>
            </a:r>
          </a:p>
          <a:p>
            <a:pPr lvl="0"/>
            <a:r>
              <a:rPr lang="ru-RU" dirty="0"/>
              <a:t>Место хранения должно быть точно установлено (иметь надписи).</a:t>
            </a:r>
          </a:p>
          <a:p>
            <a:pPr lvl="0"/>
            <a:r>
              <a:rPr lang="ru-RU" dirty="0"/>
              <a:t>Использовать кодирование формой и цветом.</a:t>
            </a:r>
          </a:p>
          <a:p>
            <a:pPr lvl="0"/>
            <a:r>
              <a:rPr lang="ru-RU" dirty="0"/>
              <a:t>Каждый работник образовательной организации должен иметь возможность найти или положить на место нужные предметы в течении 30 секунд.</a:t>
            </a:r>
          </a:p>
          <a:p>
            <a:pPr lvl="0"/>
            <a:r>
              <a:rPr lang="ru-RU" dirty="0"/>
              <a:t>Размещение предметов должно быть безопасным</a:t>
            </a:r>
            <a:r>
              <a:rPr lang="ru-RU" dirty="0" smtClean="0"/>
              <a:t>.</a:t>
            </a:r>
          </a:p>
          <a:p>
            <a:pPr lvl="0"/>
            <a:r>
              <a:rPr lang="ru-RU" dirty="0"/>
              <a:t>Учет высоты хранения: предметы легче доставать, если они находятся на высоте от колена до плеча.</a:t>
            </a:r>
          </a:p>
          <a:p>
            <a:pPr lvl="0"/>
            <a:r>
              <a:rPr lang="ru-RU" dirty="0"/>
              <a:t>При размещении учитывать легкость доставания, для тяжелых и сложных конфигураций предметов — удобство перемещения.</a:t>
            </a:r>
          </a:p>
          <a:p>
            <a:pPr lvl="0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Основные правила размещения предметов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ЛЕГКОЕ ПОДДЕРЖАНИЕ ПОРЯДКА</a:t>
            </a:r>
            <a:endParaRPr lang="ru-RU" dirty="0"/>
          </a:p>
          <a:p>
            <a:pPr lvl="0"/>
            <a:r>
              <a:rPr lang="ru-RU" dirty="0"/>
              <a:t>Размеры мест хранения (полки, ящички, ячейки и др.) должны соответствовать размерам и форме хранимых в них предметов.</a:t>
            </a:r>
          </a:p>
          <a:p>
            <a:pPr lvl="0"/>
            <a:r>
              <a:rPr lang="ru-RU" dirty="0"/>
              <a:t>Число мест хранения (полки, ящички, ячейки и др.) должно соответствовать числу хранимых в них предметов.</a:t>
            </a:r>
          </a:p>
          <a:p>
            <a:pPr lvl="0"/>
            <a:r>
              <a:rPr lang="ru-RU" dirty="0"/>
              <a:t>Каждый работник, обучающийся (воспитанник) обязан возвращать предметы на место после их использования.</a:t>
            </a:r>
          </a:p>
          <a:p>
            <a:pPr lvl="0"/>
            <a:r>
              <a:rPr lang="ru-RU" dirty="0"/>
              <a:t>Рабочий инструмент хранят по видам и размерам.</a:t>
            </a:r>
          </a:p>
          <a:p>
            <a:pPr lvl="0"/>
            <a:r>
              <a:rPr lang="ru-RU" dirty="0"/>
              <a:t>Для облегчения пользования рабочим инструментом применяют метод теней (метод оконтуривания).</a:t>
            </a:r>
          </a:p>
          <a:p>
            <a:pPr lvl="0"/>
            <a:r>
              <a:rPr lang="ru-RU" dirty="0"/>
              <a:t>Применяются контейнеры, перегородки, коврики.</a:t>
            </a:r>
          </a:p>
          <a:p>
            <a:pPr lvl="0"/>
            <a:r>
              <a:rPr lang="ru-RU" dirty="0"/>
              <a:t>Места и ящики для бракованной продукции окрашиваются в ярко-красный цвет, отмечаются ярлыками-указателями.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Основные правила размещения предметов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/>
              <a:t>ИСКЛЮЧЕНИЕ ЗАГРЯЗНЕНИЙ</a:t>
            </a:r>
            <a:endParaRPr lang="ru-RU" sz="2800" dirty="0"/>
          </a:p>
          <a:p>
            <a:pPr lvl="0"/>
            <a:r>
              <a:rPr lang="ru-RU" dirty="0"/>
              <a:t>Хранение должно обеспечить защиту от пыли, грязи, ржавчины.</a:t>
            </a:r>
          </a:p>
          <a:p>
            <a:pPr lvl="0"/>
            <a:r>
              <a:rPr lang="ru-RU" dirty="0"/>
              <a:t>Для исключения загрязнения применять дверцы и кожухи.</a:t>
            </a:r>
          </a:p>
          <a:p>
            <a:pPr lvl="0"/>
            <a:r>
              <a:rPr lang="ru-RU" dirty="0"/>
              <a:t>Необходима периодическая проверка состояния запасов на предмет повреждений, загрязнений, срока годности, срока хранения.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308225" y="1600200"/>
          <a:ext cx="45259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oleObj" r:id="rId3" imgW="1800225" imgH="1800225" progId="Paint.Picture">
                  <p:embed/>
                </p:oleObj>
              </mc:Choice>
              <mc:Fallback>
                <p:oleObj name="oleObj" r:id="rId3" imgW="1800225" imgH="1800225" progId="Paint.Picture">
                  <p:embed/>
                  <p:pic>
                    <p:nvPicPr>
                      <p:cNvPr id="417795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308225" y="1600200"/>
                        <a:ext cx="452596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750" t="19760" r="56615"/>
          <a:stretch/>
        </p:blipFill>
        <p:spPr>
          <a:xfrm>
            <a:off x="1259633" y="0"/>
            <a:ext cx="6912768" cy="691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3. Содержание в чистоте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37548" y="6492875"/>
            <a:ext cx="2133600" cy="365125"/>
          </a:xfrm>
        </p:spPr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40160" y="1005576"/>
            <a:ext cx="6172200" cy="695232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rgbClr val="000099"/>
                </a:solidFill>
              </a:rPr>
              <a:t>5 Почему? (пример)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677481" y="1862826"/>
            <a:ext cx="6242891" cy="3618402"/>
            <a:chOff x="1677481" y="1862826"/>
            <a:chExt cx="6242891" cy="361840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221850" y="1862826"/>
              <a:ext cx="4482498" cy="432048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</a:rPr>
                <a:t>В процессе носки юбка порвалась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14727" y="1917267"/>
              <a:ext cx="14041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Проблема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11760" y="229487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491880" y="2456892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</a:rPr>
                <a:t>Разошелся боковой шов  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11760" y="2780928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491880" y="3050958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</a:rPr>
                <a:t>Шов был выполнен некачественно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11760" y="3374994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969060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1760" y="4617132"/>
              <a:ext cx="1080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Почему?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491880" y="3645024"/>
              <a:ext cx="4212468" cy="43204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</a:rPr>
                <a:t>Петляла нитка сверху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491880" y="4239089"/>
              <a:ext cx="4212468" cy="65822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/>
                <a:t>На поверхности швейного челнока появилась шероховатость, вызывающая торможение верхней нити</a:t>
              </a:r>
              <a:r>
                <a:rPr lang="ru-RU" sz="1350" b="1" dirty="0" smtClean="0">
                  <a:solidFill>
                    <a:prstClr val="black"/>
                  </a:solidFill>
                </a:rPr>
                <a:t> 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3491880" y="5049180"/>
              <a:ext cx="4428492" cy="43204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350" b="1" dirty="0"/>
                <a:t>Машина долго стояла без использования во влажном помещении</a:t>
              </a:r>
              <a:endParaRPr lang="ru-RU" sz="135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7481" y="5158063"/>
              <a:ext cx="178219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000099"/>
                  </a:solidFill>
                </a:rPr>
                <a:t>Коренная причина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3. Содержание в чистоте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403648" y="1484784"/>
            <a:ext cx="6480720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Создание безупречной рабочей зоны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Схема 9"/>
          <p:cNvGraphicFramePr>
            <a:graphicFrameLocks/>
          </p:cNvGraphicFramePr>
          <p:nvPr/>
        </p:nvGraphicFramePr>
        <p:xfrm>
          <a:off x="395536" y="234888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8" descr="https://pp.userapi.com/c850632/v850632008/47b25/ellv8YojCPc.jpg"/>
          <p:cNvPicPr>
            <a:picLocks noChangeAspect="1" noChangeArrowheads="1"/>
          </p:cNvPicPr>
          <p:nvPr/>
        </p:nvPicPr>
        <p:blipFill>
          <a:blip r:embed="rId8"/>
          <a:srcRect l="20544" r="18762"/>
          <a:stretch/>
        </p:blipFill>
        <p:spPr bwMode="auto">
          <a:xfrm flipH="1">
            <a:off x="971600" y="5157192"/>
            <a:ext cx="2232248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s://pp.userapi.com/c851132/v851132008/43bea/OlwK3eQEMMA.jpg"/>
          <p:cNvPicPr>
            <a:picLocks noChangeAspect="1" noChangeArrowheads="1"/>
          </p:cNvPicPr>
          <p:nvPr/>
        </p:nvPicPr>
        <p:blipFill>
          <a:blip r:embed="rId9"/>
          <a:srcRect r="14148"/>
          <a:stretch/>
        </p:blipFill>
        <p:spPr bwMode="auto">
          <a:xfrm>
            <a:off x="5940152" y="5085184"/>
            <a:ext cx="244827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3. Содержание в чистоте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3"/>
          <a:srcRect l="3040" t="38016" r="52685" b="24578"/>
          <a:stretch/>
        </p:blipFill>
        <p:spPr bwMode="auto">
          <a:xfrm>
            <a:off x="251520" y="1484784"/>
            <a:ext cx="87053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3. Содержание в чистоте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/>
          <a:srcRect l="2486" t="31125" r="52685" b="30485"/>
          <a:stretch/>
        </p:blipFill>
        <p:spPr bwMode="auto">
          <a:xfrm>
            <a:off x="251520" y="1556792"/>
            <a:ext cx="867419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308225" y="1600200"/>
          <a:ext cx="45259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oleObj" r:id="rId3" imgW="1800225" imgH="1800225" progId="Paint.Picture">
                  <p:embed/>
                </p:oleObj>
              </mc:Choice>
              <mc:Fallback>
                <p:oleObj name="oleObj" r:id="rId3" imgW="1800225" imgH="1800225" progId="Paint.Picture">
                  <p:embed/>
                  <p:pic>
                    <p:nvPicPr>
                      <p:cNvPr id="419843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308225" y="1600200"/>
                        <a:ext cx="452596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27584" y="-156629"/>
            <a:ext cx="7776864" cy="7392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4. Стандартизация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4. Стандартизация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07704" y="609329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Визуализация</a:t>
            </a:r>
            <a:endParaRPr lang="ru-RU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4. Стандартизация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59779" y="615058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Визуализация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8" name="Содержимое 7" descr="20181205_123023.jpg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251521" y="1124744"/>
            <a:ext cx="2448271" cy="1836203"/>
          </a:xfrm>
        </p:spPr>
      </p:pic>
      <p:pic>
        <p:nvPicPr>
          <p:cNvPr id="11" name="Рисунок 10" descr="20181205_123942.jpg"/>
          <p:cNvPicPr>
            <a:picLocks noChangeAspect="1"/>
          </p:cNvPicPr>
          <p:nvPr/>
        </p:nvPicPr>
        <p:blipFill>
          <a:blip r:embed="rId4"/>
          <a:srcRect l="5233" t="9302" r="4070" b="11628"/>
          <a:stretch/>
        </p:blipFill>
        <p:spPr>
          <a:xfrm>
            <a:off x="216024" y="4941168"/>
            <a:ext cx="2555776" cy="1724991"/>
          </a:xfrm>
          <a:prstGeom prst="rect">
            <a:avLst/>
          </a:prstGeom>
        </p:spPr>
      </p:pic>
      <p:pic>
        <p:nvPicPr>
          <p:cNvPr id="12" name="Рисунок 11" descr="20181205_124204.jpg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51520" y="2996952"/>
            <a:ext cx="2448272" cy="1836203"/>
          </a:xfrm>
          <a:prstGeom prst="rect">
            <a:avLst/>
          </a:prstGeom>
        </p:spPr>
      </p:pic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572000" y="1124744"/>
            <a:ext cx="4199651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ПРЕИМУЩЕСТВА НАЛИЧИЯ СТАНДАРТА РАБОЧЕГО МЕСТА􀀘</a:t>
            </a:r>
            <a:endParaRPr lang="ru-RU" dirty="0"/>
          </a:p>
          <a:p>
            <a:pPr lvl="0"/>
            <a:r>
              <a:rPr lang="ru-RU" dirty="0"/>
              <a:t>новые педагоги быстрее и успешнее адаптируются;</a:t>
            </a:r>
          </a:p>
          <a:p>
            <a:pPr lvl="0"/>
            <a:r>
              <a:rPr lang="ru-RU" dirty="0"/>
              <a:t>возможность быстро и объективно провести аудит;</a:t>
            </a:r>
          </a:p>
          <a:p>
            <a:pPr lvl="0"/>
            <a:r>
              <a:rPr lang="ru-RU" dirty="0"/>
              <a:t>легче выявить существующие проблемы и проанализировать их;</a:t>
            </a:r>
          </a:p>
          <a:p>
            <a:pPr lvl="0"/>
            <a:r>
              <a:rPr lang="ru-RU" dirty="0"/>
              <a:t>поддержание качества подготовки к учебным занятиям;</a:t>
            </a:r>
          </a:p>
          <a:p>
            <a:pPr lvl="0"/>
            <a:r>
              <a:rPr lang="ru-RU" dirty="0"/>
              <a:t>обеспечение безопасности проводимых работ.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ПРИМЕРЫ </a:t>
            </a:r>
            <a:r>
              <a:rPr lang="ru-RU" b="1" dirty="0"/>
              <a:t>ОСНОВНЫХ СРЕДСТВ СТАНДАРТИЗАЦИИ И ВИЗУАЛЬНОГО КОНТРОЛЯ:</a:t>
            </a:r>
            <a:endParaRPr lang="ru-RU" dirty="0"/>
          </a:p>
          <a:p>
            <a:pPr lvl="0"/>
            <a:r>
              <a:rPr lang="ru-RU" dirty="0"/>
              <a:t>информационный стенд;</a:t>
            </a:r>
          </a:p>
          <a:p>
            <a:pPr lvl="0"/>
            <a:r>
              <a:rPr lang="ru-RU" dirty="0"/>
              <a:t>указания, где должны находиться те или иные предметы;</a:t>
            </a:r>
          </a:p>
          <a:p>
            <a:pPr lvl="0"/>
            <a:r>
              <a:rPr lang="ru-RU" dirty="0"/>
              <a:t>знаки обозначения оборудования;</a:t>
            </a:r>
          </a:p>
          <a:p>
            <a:pPr lvl="0"/>
            <a:r>
              <a:rPr lang="ru-RU" dirty="0"/>
              <a:t>предостережения и оперативные напоминания;</a:t>
            </a:r>
          </a:p>
          <a:p>
            <a:pPr lvl="0"/>
            <a:r>
              <a:rPr lang="ru-RU" dirty="0"/>
              <a:t>краткие инструкции, памятки, схемы.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ПРАВИЛА </a:t>
            </a:r>
            <a:r>
              <a:rPr lang="ru-RU" b="1" dirty="0">
                <a:solidFill>
                  <a:srgbClr val="FF0000"/>
                </a:solidFill>
              </a:rPr>
              <a:t>НАНЕСЕНИЯ ЗНАКОВ ВИЗУАЛИЗАЦИИ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 smtClean="0"/>
              <a:t>Знаки </a:t>
            </a:r>
            <a:r>
              <a:rPr lang="ru-RU" dirty="0"/>
              <a:t>визуализации должны быть хорошо виды на расстоянии.</a:t>
            </a:r>
          </a:p>
          <a:p>
            <a:pPr lvl="0"/>
            <a:r>
              <a:rPr lang="ru-RU" dirty="0"/>
              <a:t>Разместите их на тех предметах, к которым они относятся.</a:t>
            </a:r>
          </a:p>
          <a:p>
            <a:pPr lvl="0"/>
            <a:r>
              <a:rPr lang="ru-RU" dirty="0"/>
              <a:t>Сделайте их такими, чтобы каждый мог определить, что правильно, а что нет.</a:t>
            </a:r>
          </a:p>
          <a:p>
            <a:pPr lvl="0"/>
            <a:r>
              <a:rPr lang="ru-RU" dirty="0"/>
              <a:t>Сделайте знаки визуализации такими, чтобы каждый мог воспользоваться ими легко.</a:t>
            </a:r>
          </a:p>
          <a:p>
            <a:pPr lvl="0"/>
            <a:r>
              <a:rPr lang="ru-RU" dirty="0"/>
              <a:t>Знаки визуализации должны облегчать работу.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Примеры стандартизации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57200" y="1600994"/>
            <a:ext cx="8435279" cy="5068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Хронометрирование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метод, позволяющий отследить, на что </a:t>
            </a:r>
            <a:r>
              <a:rPr lang="ru-RU" dirty="0" smtClean="0"/>
              <a:t>тратится </a:t>
            </a:r>
            <a:r>
              <a:rPr lang="ru-RU" dirty="0"/>
              <a:t>время работника образовательной </a:t>
            </a:r>
            <a:r>
              <a:rPr lang="ru-RU" dirty="0" smtClean="0"/>
              <a:t>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600" y="3140968"/>
            <a:ext cx="7056784" cy="358050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308225" y="1600200"/>
          <a:ext cx="45259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oleObj" r:id="rId3" imgW="1800225" imgH="1800225" progId="Paint.Picture">
                  <p:embed/>
                </p:oleObj>
              </mc:Choice>
              <mc:Fallback>
                <p:oleObj name="oleObj" r:id="rId3" imgW="1800225" imgH="1800225" progId="Paint.Picture">
                  <p:embed/>
                  <p:pic>
                    <p:nvPicPr>
                      <p:cNvPr id="420868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308225" y="1600200"/>
                        <a:ext cx="452596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281" t="22680" r="58166" b="4240"/>
          <a:stretch/>
        </p:blipFill>
        <p:spPr>
          <a:xfrm>
            <a:off x="1220176" y="116631"/>
            <a:ext cx="7024232" cy="6708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5. Совершенствование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8"/>
          <p:cNvGraphicFramePr>
            <a:graphicFrameLocks noGrp="1"/>
          </p:cNvGraphicFramePr>
          <p:nvPr>
            <p:ph idx="1"/>
          </p:nvPr>
        </p:nvGraphicFramePr>
        <p:xfrm>
          <a:off x="251520" y="1600200"/>
          <a:ext cx="856895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Шаг 5. Совершенствование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НИРО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308225" y="1600200"/>
          <a:ext cx="45259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oleObj" r:id="rId3" imgW="1800225" imgH="1800225" progId="Paint.Picture">
                  <p:embed/>
                </p:oleObj>
              </mc:Choice>
              <mc:Fallback>
                <p:oleObj name="oleObj" r:id="rId3" imgW="1800225" imgH="1800225" progId="Paint.Picture">
                  <p:embed/>
                  <p:pic>
                    <p:nvPicPr>
                      <p:cNvPr id="420869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2308225" y="1600200"/>
                        <a:ext cx="4525963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-69978"/>
            <a:ext cx="9144000" cy="6927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6357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09A7A7-A87E-4036-8516-0144722825AA}" type="slidenum">
              <a:rPr lang="ru-RU" altLang="ru-RU">
                <a:solidFill>
                  <a:srgbClr val="898989"/>
                </a:solidFill>
              </a:rPr>
              <a:pPr eaLnBrk="1" hangingPunct="1"/>
              <a:t>44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795650" name="Text Box 2"/>
          <p:cNvSpPr txBox="1">
            <a:spLocks noChangeArrowheads="1"/>
          </p:cNvSpPr>
          <p:nvPr/>
        </p:nvSpPr>
        <p:spPr bwMode="auto">
          <a:xfrm>
            <a:off x="357188" y="1124744"/>
            <a:ext cx="8353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Эффект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от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внедрения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580" name="AutoShape 2"/>
          <p:cNvSpPr>
            <a:spLocks noChangeArrowheads="1"/>
          </p:cNvSpPr>
          <p:nvPr/>
        </p:nvSpPr>
        <p:spPr bwMode="auto">
          <a:xfrm>
            <a:off x="2214563" y="2493963"/>
            <a:ext cx="4714875" cy="372427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5429250" y="6137275"/>
            <a:ext cx="34559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0504D"/>
                </a:solidFill>
              </a:rPr>
              <a:t>Производительность</a:t>
            </a: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3492500" y="1908175"/>
            <a:ext cx="23764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0504D"/>
                </a:solidFill>
              </a:rPr>
              <a:t>Безопасность</a:t>
            </a: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1071563" y="6137275"/>
            <a:ext cx="1798637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rgbClr val="C0504D"/>
                </a:solidFill>
              </a:rPr>
              <a:t>Качество</a:t>
            </a:r>
          </a:p>
        </p:txBody>
      </p:sp>
      <p:sp>
        <p:nvSpPr>
          <p:cNvPr id="24584" name="Oval 6"/>
          <p:cNvSpPr>
            <a:spLocks noChangeArrowheads="1"/>
          </p:cNvSpPr>
          <p:nvPr/>
        </p:nvSpPr>
        <p:spPr bwMode="auto">
          <a:xfrm>
            <a:off x="2143125" y="6072188"/>
            <a:ext cx="142875" cy="1428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585" name="Oval 7"/>
          <p:cNvSpPr>
            <a:spLocks noChangeArrowheads="1"/>
          </p:cNvSpPr>
          <p:nvPr/>
        </p:nvSpPr>
        <p:spPr bwMode="auto">
          <a:xfrm>
            <a:off x="4500563" y="2339975"/>
            <a:ext cx="142875" cy="1428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586" name="Oval 8"/>
          <p:cNvSpPr>
            <a:spLocks noChangeArrowheads="1"/>
          </p:cNvSpPr>
          <p:nvPr/>
        </p:nvSpPr>
        <p:spPr bwMode="auto">
          <a:xfrm>
            <a:off x="6858000" y="6072188"/>
            <a:ext cx="142875" cy="1428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3636963" y="4356100"/>
            <a:ext cx="19431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rgbClr val="C0504D"/>
                </a:solidFill>
              </a:rPr>
              <a:t>Стабильность</a:t>
            </a:r>
          </a:p>
        </p:txBody>
      </p:sp>
      <p:pic>
        <p:nvPicPr>
          <p:cNvPr id="13" name="Picture 12" descr="C:\Users\сергей\Pictures\index2.gif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491880" y="4077072"/>
            <a:ext cx="2065375" cy="206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>Система 5С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" name="Picture 8" descr="НИРО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79512" y="174650"/>
            <a:ext cx="847699" cy="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w="http://schemas.openxmlformats.org/wordprocessingml/2006/main" xmlns:m="http://schemas.openxmlformats.org/officeDocument/2006/math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Визуальный контроль (визуализация)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любое средство, информирующее о том, как должно быть выполнено то или иное действие. Это такое размещение инструментов, дидактических средств и других индикаторов состояния процесса, при котором каждый с первого взгляда может понять состояние системы – норма или отклонение.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Инструменты визуализации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Красные метки – используются для маркировки проблемных зон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Схема размещения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Определяет и фиксирует места расположения всех объектов в виде стандарта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Фотография рабочей зоны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Объект 4" descr="C:\Users\Анжелика\Desktop\Фото школ_2\Фото школ_2\20190408_150517.jpg"/>
          <p:cNvPicPr>
            <a:picLocks noGrp="1"/>
          </p:cNvPicPr>
          <p:nvPr>
            <p:ph idx="1"/>
          </p:nvPr>
        </p:nvPicPr>
        <p:blipFill>
          <a:blip r:embed="rId2">
            <a:lum bright="20000"/>
          </a:blip>
          <a:srcRect l="18717" t="29070" r="3968" b="3101"/>
          <a:stretch/>
        </p:blipFill>
        <p:spPr bwMode="auto">
          <a:xfrm>
            <a:off x="1547664" y="1988840"/>
            <a:ext cx="554461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Пиктограммы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применяют для обозначения рабочей зоны, места хранения инвентаря и </a:t>
            </a:r>
            <a:r>
              <a:rPr lang="ru-RU" dirty="0" smtClean="0"/>
              <a:t>оборудования</a:t>
            </a:r>
          </a:p>
          <a:p>
            <a:pPr marL="0" indent="0">
              <a:buNone/>
            </a:pPr>
            <a:r>
              <a:rPr lang="ru-RU" dirty="0"/>
              <a:t>— пиктограммы на местах хранения, обозначающие какие предметы здесь должны находиться;</a:t>
            </a:r>
          </a:p>
          <a:p>
            <a:pPr marL="0" indent="0">
              <a:buNone/>
            </a:pPr>
            <a:r>
              <a:rPr lang="ru-RU" dirty="0"/>
              <a:t>— пиктограммы на предметах обозначают место, где должен находиться данный предмет;</a:t>
            </a:r>
          </a:p>
          <a:p>
            <a:pPr marL="0" indent="0">
              <a:buNone/>
            </a:pPr>
            <a:r>
              <a:rPr lang="ru-RU" dirty="0"/>
              <a:t>— указатели количества показывают, сколько объектов должно храниться в данном месте.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99594" y="2348880"/>
          <a:ext cx="7682799" cy="2873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1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Действие работника</a:t>
                      </a:r>
                      <a:endParaRPr lang="ru-RU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Время, мин.</a:t>
                      </a:r>
                      <a:endParaRPr lang="ru-RU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Удельный вес, %</a:t>
                      </a:r>
                      <a:endParaRPr lang="ru-RU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443518" y="500862"/>
            <a:ext cx="11559118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хронометража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Цветовая маркировка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Объект 4" descr="Химия.jpg"/>
          <p:cNvPicPr>
            <a:picLocks noGrp="1"/>
          </p:cNvPicPr>
          <p:nvPr>
            <p:ph idx="1"/>
          </p:nvPr>
        </p:nvPicPr>
        <p:blipFill>
          <a:blip r:embed="rId2">
            <a:lum bright="20000"/>
          </a:blip>
          <a:stretch/>
        </p:blipFill>
        <p:spPr>
          <a:xfrm>
            <a:off x="1763688" y="1772816"/>
            <a:ext cx="5112568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Организация рабочего пространства в детском саду №1 «Ласточка» </a:t>
            </a:r>
            <a:r>
              <a:rPr lang="ru-RU" sz="2800" dirty="0" err="1">
                <a:solidFill>
                  <a:srgbClr val="FF0000"/>
                </a:solidFill>
              </a:rPr>
              <a:t>г.Бор</a:t>
            </a:r>
            <a:r>
              <a:rPr lang="ru-RU" sz="2800" dirty="0">
                <a:solidFill>
                  <a:srgbClr val="FF0000"/>
                </a:solidFill>
              </a:rPr>
              <a:t> после внедрения 5С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Объект 4" descr="E:\+УМЦ бережливых технологий в образовании (Фабрика процессов)\Пособия и методические рекомендации\Материалы авторов к большому пособию\IMG_0285.JPG"/>
          <p:cNvPicPr>
            <a:picLocks noGrp="1"/>
          </p:cNvPicPr>
          <p:nvPr>
            <p:ph idx="1"/>
          </p:nvPr>
        </p:nvPicPr>
        <p:blipFill>
          <a:blip r:embed="rId2">
            <a:lum bright="20000"/>
          </a:blip>
          <a:srcRect/>
          <a:stretch/>
        </p:blipFill>
        <p:spPr bwMode="auto">
          <a:xfrm>
            <a:off x="1187624" y="1988840"/>
            <a:ext cx="669674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Оконтуривание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Объект 4" descr="Газ_полочка.jpg"/>
          <p:cNvPicPr>
            <a:picLocks noGrp="1"/>
          </p:cNvPicPr>
          <p:nvPr>
            <p:ph idx="1"/>
          </p:nvPr>
        </p:nvPicPr>
        <p:blipFill>
          <a:blip r:embed="rId2">
            <a:lum bright="40000"/>
          </a:blip>
          <a:stretch/>
        </p:blipFill>
        <p:spPr>
          <a:xfrm>
            <a:off x="2267744" y="1844824"/>
            <a:ext cx="4824536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Метод дорожных знаков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позволяет сформировать в образовательной организации систему логистики и навигации, информирующих о расположении кабинетов и о маршрутах перемещения по зданию, заложить алгоритм поиска необходимых подразделений и ориентации в пространстве, как для работников образовательной организации, так и для сторонних посетителей.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Система JIT (</a:t>
            </a:r>
            <a:r>
              <a:rPr lang="ru-RU" b="1" dirty="0" err="1">
                <a:solidFill>
                  <a:srgbClr val="FF0000"/>
                </a:solidFill>
              </a:rPr>
              <a:t>Just-In-Time</a:t>
            </a:r>
            <a:r>
              <a:rPr lang="ru-RU" b="1" dirty="0">
                <a:solidFill>
                  <a:srgbClr val="FF0000"/>
                </a:solidFill>
              </a:rPr>
              <a:t> — точно вовремя)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система управления </a:t>
            </a:r>
            <a:r>
              <a:rPr lang="ru-RU" dirty="0" smtClean="0"/>
              <a:t>материалами, </a:t>
            </a:r>
            <a:r>
              <a:rPr lang="ru-RU" dirty="0"/>
              <a:t>при которой компоненты с предыдущей операции (или от внешнего поставщика) доставляются именно в тот момент, когда они требуются, но не раньше. Данная система ведет к резкому сокращению объема незавершенного производства, материалов и готовой продукции на складах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Вытягивание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система организации деятельности, при которой запускаются процессы только в момент, когда потребитель (или внутренний потребитель) заявит о своей потребности поставщику (или внутреннему поставщику). Вытягивание позволяет снизить запасы до минимального уровня.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Составьте анкету для определения проблем организации:</a:t>
            </a:r>
          </a:p>
          <a:p>
            <a:pPr marL="0" indent="0" algn="ctr">
              <a:buNone/>
            </a:pPr>
            <a:endParaRPr lang="ru-RU" i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Определите целевую аудиторию</a:t>
            </a:r>
          </a:p>
          <a:p>
            <a:r>
              <a:rPr lang="ru-RU" dirty="0" smtClean="0"/>
              <a:t>Составьте приветствие</a:t>
            </a:r>
          </a:p>
          <a:p>
            <a:r>
              <a:rPr lang="ru-RU" dirty="0" smtClean="0"/>
              <a:t>Составьте вопросы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</a:t>
            </a:r>
            <a:r>
              <a:rPr lang="ru-RU" b="1" dirty="0" smtClean="0">
                <a:solidFill>
                  <a:srgbClr val="FF0000"/>
                </a:solidFill>
              </a:rPr>
              <a:t>иаграмма </a:t>
            </a:r>
            <a:r>
              <a:rPr lang="ru-RU" b="1" dirty="0" err="1">
                <a:solidFill>
                  <a:srgbClr val="FF0000"/>
                </a:solidFill>
              </a:rPr>
              <a:t>Исикавы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Объект 4" descr="http://emanuelt.ru/wp-content/uploads/2014/11/isikava.jpg"/>
          <p:cNvPicPr>
            <a:picLocks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1115616" y="2132856"/>
            <a:ext cx="7416824" cy="262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00" y="-159736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Канбан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480618" y="1247837"/>
          <a:ext cx="8229600" cy="5688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412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tx1"/>
                          </a:solidFill>
                        </a:rPr>
                        <a:t>Выполнить</a:t>
                      </a:r>
                      <a:endParaRPr lang="ru-RU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tx1"/>
                          </a:solidFill>
                        </a:rPr>
                        <a:t>В работе</a:t>
                      </a:r>
                      <a:endParaRPr lang="ru-RU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tx1"/>
                          </a:solidFill>
                        </a:rPr>
                        <a:t>Выполнено </a:t>
                      </a:r>
                      <a:endParaRPr lang="ru-RU" sz="24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568">
                <a:tc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i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0252" y="2094380"/>
            <a:ext cx="2304256" cy="12626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Выполнить раскрой и подготовить детали кроя к обработке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5547" y="1978694"/>
            <a:ext cx="2304256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Провести декатировку ткани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7526" y="4127542"/>
            <a:ext cx="2304256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Смоделировать изделие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2963059"/>
            <a:ext cx="2304256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Построить чертеж-основу брюк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971545"/>
            <a:ext cx="2304256" cy="8385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Снять мерки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725" y="3573016"/>
            <a:ext cx="2304256" cy="1728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Составить технологические карты соединения деталей и сшить брюки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5329690"/>
            <a:ext cx="2304256" cy="1267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Рассчитать необходимое количество ткани</a:t>
            </a:r>
          </a:p>
          <a:p>
            <a:pPr algn="r"/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Дата ________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Содержимое 6" descr="Рисунок2.png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322954" y="1600200"/>
            <a:ext cx="6498091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Кайдзен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/>
              <a:t>«Кай» (изменение</a:t>
            </a:r>
            <a:r>
              <a:rPr lang="ru-RU" sz="3100" dirty="0" smtClean="0"/>
              <a:t>), </a:t>
            </a:r>
            <a:r>
              <a:rPr lang="ru-RU" sz="3100" dirty="0"/>
              <a:t>«Дзен» (хороший, к лучшему</a:t>
            </a:r>
            <a:r>
              <a:rPr lang="ru-RU" sz="3100" dirty="0" smtClean="0"/>
              <a:t>) 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непрерывное совершенствование методов работы и личной эффективности от директора до учителя, от учителя до </a:t>
            </a:r>
            <a:r>
              <a:rPr lang="ru-RU" dirty="0" smtClean="0"/>
              <a:t>обучающегося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1220-C3AB-4634-BB35-8C4AE9EF815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</TotalTime>
  <Pages>0</Pages>
  <Words>1574</Words>
  <Characters>0</Characters>
  <Application>Microsoft Office PowerPoint</Application>
  <DocSecurity>0</DocSecurity>
  <PresentationFormat>Экран (4:3)</PresentationFormat>
  <Lines>0</Lines>
  <Paragraphs>304</Paragraphs>
  <Slides>56</Slides>
  <Notes>1</Notes>
  <HiddenSlides>38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9" baseType="lpstr">
      <vt:lpstr>Arial</vt:lpstr>
      <vt:lpstr>Calibri</vt:lpstr>
      <vt:lpstr>Cambria</vt:lpstr>
      <vt:lpstr>PFDinTextPro-Regular</vt:lpstr>
      <vt:lpstr>Times New Roman</vt:lpstr>
      <vt:lpstr>Wingdings</vt:lpstr>
      <vt:lpstr>Тема Office</vt:lpstr>
      <vt:lpstr>1_Тема Office</vt:lpstr>
      <vt:lpstr>11_RDM027</vt:lpstr>
      <vt:lpstr>12_RDM027</vt:lpstr>
      <vt:lpstr>13_RDM027</vt:lpstr>
      <vt:lpstr>14_RDM027</vt:lpstr>
      <vt:lpstr>oleObj</vt:lpstr>
      <vt:lpstr>Инструменты бережливых технологий</vt:lpstr>
      <vt:lpstr>5 Почему? (пример)</vt:lpstr>
      <vt:lpstr>5 Почему? (пример)</vt:lpstr>
      <vt:lpstr>Хронометрирование</vt:lpstr>
      <vt:lpstr>Презентация PowerPoint</vt:lpstr>
      <vt:lpstr>Диаграмма Исикавы</vt:lpstr>
      <vt:lpstr>Канбан</vt:lpstr>
      <vt:lpstr>Презентация PowerPoint</vt:lpstr>
      <vt:lpstr>Кайдзен «Кай» (изменение), «Дзен» (хороший, к лучшему) </vt:lpstr>
      <vt:lpstr>Принципы кайдзен</vt:lpstr>
      <vt:lpstr>Презентация PowerPoint</vt:lpstr>
      <vt:lpstr>Презентация PowerPoint</vt:lpstr>
      <vt:lpstr>Система 5С</vt:lpstr>
      <vt:lpstr>Шаг 1. Сортировка</vt:lpstr>
      <vt:lpstr>Шаг 1. Сортировка</vt:lpstr>
      <vt:lpstr>Презентация PowerPoint</vt:lpstr>
      <vt:lpstr>Шаг 1. Сортировка</vt:lpstr>
      <vt:lpstr>Презентация PowerPoint</vt:lpstr>
      <vt:lpstr>Шаг 2. Соблюдение порядка</vt:lpstr>
      <vt:lpstr>Шаг 2. Соблюдение порядка</vt:lpstr>
      <vt:lpstr>Шаг 2. Соблюдение порядка</vt:lpstr>
      <vt:lpstr>Зона карантина</vt:lpstr>
      <vt:lpstr>Основные правила размещения предметов </vt:lpstr>
      <vt:lpstr>Основные правила размещения предметов </vt:lpstr>
      <vt:lpstr> </vt:lpstr>
      <vt:lpstr>Основные правила размещения предметов</vt:lpstr>
      <vt:lpstr>Основные правила размещения предметов</vt:lpstr>
      <vt:lpstr>Презентация PowerPoint</vt:lpstr>
      <vt:lpstr>Шаг 3. Содержание в чистоте</vt:lpstr>
      <vt:lpstr>Шаг 3. Содержание в чистоте</vt:lpstr>
      <vt:lpstr>Шаг 3. Содержание в чистоте</vt:lpstr>
      <vt:lpstr>Шаг 3. Содержание в чистоте</vt:lpstr>
      <vt:lpstr>Презентация PowerPoint</vt:lpstr>
      <vt:lpstr>Шаг 4. Стандартизация</vt:lpstr>
      <vt:lpstr>Шаг 4. Стандартизация</vt:lpstr>
      <vt:lpstr>Шаг 4. Стандартизация</vt:lpstr>
      <vt:lpstr>Презентация PowerPoint</vt:lpstr>
      <vt:lpstr> ПРАВИЛА НАНЕСЕНИЯ ЗНАКОВ ВИЗУАЛИЗАЦИИ </vt:lpstr>
      <vt:lpstr>Примеры стандартизации</vt:lpstr>
      <vt:lpstr>Презентация PowerPoint</vt:lpstr>
      <vt:lpstr>Шаг 5. Совершенствование</vt:lpstr>
      <vt:lpstr>Шаг 5. Совершенствование</vt:lpstr>
      <vt:lpstr>Презентация PowerPoint</vt:lpstr>
      <vt:lpstr>Презентация PowerPoint</vt:lpstr>
      <vt:lpstr>Визуальный контроль (визуализация) </vt:lpstr>
      <vt:lpstr>Инструменты визуализации</vt:lpstr>
      <vt:lpstr>Схема размещения</vt:lpstr>
      <vt:lpstr>Фотография рабочей зоны</vt:lpstr>
      <vt:lpstr>Пиктограммы </vt:lpstr>
      <vt:lpstr>Цветовая маркировка</vt:lpstr>
      <vt:lpstr>Организация рабочего пространства в детском саду №1 «Ласточка» г.Бор после внедрения 5С</vt:lpstr>
      <vt:lpstr>Оконтуривание </vt:lpstr>
      <vt:lpstr>Метод дорожных знаков</vt:lpstr>
      <vt:lpstr>Система JIT (Just-In-Time — точно вовремя) </vt:lpstr>
      <vt:lpstr>Вытягивание </vt:lpstr>
      <vt:lpstr>Презентация PowerPoint</vt:lpstr>
    </vt:vector>
  </TitlesOfParts>
  <Manager/>
  <Company/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бережливых технологий</dc:title>
  <dc:subject/>
  <dc:creator>User</dc:creator>
  <cp:keywords/>
  <dc:description/>
  <cp:lastModifiedBy>Tatyana</cp:lastModifiedBy>
  <cp:revision>112</cp:revision>
  <cp:lastPrinted>2019-09-26T03:19:04Z</cp:lastPrinted>
  <dcterms:created xsi:type="dcterms:W3CDTF">2019-03-24T07:04:38Z</dcterms:created>
  <dcterms:modified xsi:type="dcterms:W3CDTF">2023-02-15T12:46:00Z</dcterms:modified>
  <cp:category/>
  <dc:identifier/>
  <cp:contentStatus/>
  <dc:language/>
  <cp:version/>
</cp:coreProperties>
</file>