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5" r:id="rId9"/>
    <p:sldId id="263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7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altLang="zh-CN" smtClean="0"/>
              <a:t>Образец подзаголовка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2022/9/30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2022/9/30</a:t>
            </a:fld>
            <a:endParaRPr lang="zh-CN" altLang="en-US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2022/9/30</a:t>
            </a:fld>
            <a:endParaRPr lang="zh-CN" altLang="en-US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2022/9/30</a:t>
            </a:fld>
            <a:endParaRPr lang="zh-CN" alt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2022/9/30</a:t>
            </a:fld>
            <a:endParaRPr lang="zh-CN" altLang="en-US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2022/9/30</a:t>
            </a:fld>
            <a:endParaRPr lang="zh-CN" altLang="en-US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2022/9/30</a:t>
            </a:fld>
            <a:endParaRPr lang="zh-CN" altLang="en-US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2022/9/30</a:t>
            </a:fld>
            <a:endParaRPr lang="zh-CN" altLang="en-US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2022/9/30</a:t>
            </a:fld>
            <a:endParaRPr lang="zh-CN" altLang="en-US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2022/9/30</a:t>
            </a:fld>
            <a:endParaRPr lang="zh-CN" alt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0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smtClean="0"/>
              <a:t>Вставка рисунка</a:t>
            </a:r>
            <a:endParaRPr lang="en-US" dirty="0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2022/9/30</a:t>
            </a:fld>
            <a:endParaRPr lang="zh-CN" altLang="en-US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C8F3-725A-4F9A-A507-94E9D5D4F6DB}" type="datetimeFigureOut">
              <a:rPr lang="zh-CN" altLang="en-US" smtClean="0"/>
              <a:pPr/>
              <a:t>2022/9/30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71dzr.nnovschool.ru/?section_id=9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Заголовок 1"/>
          <p:cNvSpPr>
            <a:spLocks noGrp="1"/>
          </p:cNvSpPr>
          <p:nvPr>
            <p:ph type="ctrTitle"/>
          </p:nvPr>
        </p:nvSpPr>
        <p:spPr>
          <a:xfrm>
            <a:off x="816428" y="299403"/>
            <a:ext cx="7772400" cy="2387600"/>
          </a:xfrm>
        </p:spPr>
        <p:txBody>
          <a:bodyPr>
            <a:noAutofit/>
          </a:bodyPr>
          <a:lstStyle/>
          <a:p>
            <a:r>
              <a:rPr lang="ru-RU" altLang="en-US" sz="1800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«Средняя школа №71»</a:t>
            </a:r>
            <a:br>
              <a:rPr lang="ru-RU" alt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en-US" sz="1800" dirty="0">
                <a:latin typeface="Times New Roman" pitchFamily="18" charset="0"/>
                <a:cs typeface="Times New Roman" pitchFamily="18" charset="0"/>
              </a:rPr>
              <a:t>Нижегородская область, г.о.г. Дзержинск</a:t>
            </a:r>
            <a:br>
              <a:rPr lang="ru-RU" alt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en-US" sz="1800" dirty="0">
                <a:latin typeface="Times New Roman" pitchFamily="18" charset="0"/>
                <a:cs typeface="Times New Roman" pitchFamily="18" charset="0"/>
              </a:rPr>
              <a:t>ул. Петрищева, д. 23</a:t>
            </a:r>
            <a:br>
              <a:rPr lang="ru-RU" alt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en-US" sz="1800" dirty="0">
                <a:latin typeface="Times New Roman" pitchFamily="18" charset="0"/>
                <a:cs typeface="Times New Roman" pitchFamily="18" charset="0"/>
              </a:rPr>
              <a:t>Номинация «Лучший городской школьный музей»</a:t>
            </a:r>
          </a:p>
        </p:txBody>
      </p:sp>
      <p:pic>
        <p:nvPicPr>
          <p:cNvPr id="2097152" name="Рисунок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29" y="2730137"/>
            <a:ext cx="6283234" cy="39328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Заголовок 104864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en-US" sz="3200" dirty="0">
                <a:latin typeface="Times New Roman" pitchFamily="18" charset="0"/>
                <a:cs typeface="Times New Roman" pitchFamily="18" charset="0"/>
              </a:rPr>
              <a:t>Сведения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3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3200" dirty="0">
                <a:latin typeface="Times New Roman" pitchFamily="18" charset="0"/>
                <a:cs typeface="Times New Roman" pitchFamily="18" charset="0"/>
              </a:rPr>
              <a:t>наличии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3200" dirty="0">
                <a:latin typeface="Times New Roman" pitchFamily="18" charset="0"/>
                <a:cs typeface="Times New Roman" pitchFamily="18" charset="0"/>
              </a:rPr>
              <a:t>документов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3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3200" dirty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3200" dirty="0">
                <a:latin typeface="Times New Roman" pitchFamily="18" charset="0"/>
                <a:cs typeface="Times New Roman" pitchFamily="18" charset="0"/>
              </a:rPr>
              <a:t>школьного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3200" dirty="0">
                <a:latin typeface="Times New Roman" pitchFamily="18" charset="0"/>
                <a:cs typeface="Times New Roman" pitchFamily="18" charset="0"/>
              </a:rPr>
              <a:t>музея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3" name="Рисунок 209715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9406" y="1672046"/>
            <a:ext cx="2926080" cy="3866605"/>
          </a:xfrm>
          <a:prstGeom prst="rect">
            <a:avLst/>
          </a:prstGeom>
        </p:spPr>
      </p:pic>
      <p:pic>
        <p:nvPicPr>
          <p:cNvPr id="2097154" name="Рисунок 2097153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31880">
            <a:off x="230125" y="1632414"/>
            <a:ext cx="2739699" cy="3884274"/>
          </a:xfrm>
          <a:prstGeom prst="rect">
            <a:avLst/>
          </a:prstGeom>
        </p:spPr>
      </p:pic>
      <p:pic>
        <p:nvPicPr>
          <p:cNvPr id="2097155" name="Рисунок 2097154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88184" y="1672047"/>
            <a:ext cx="2364970" cy="38666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Заголовок 104864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Краткая история школьного музея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50" name="Содержимое 1048649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Школьный музей средней школы №71 был создан в 1980 году как музей 45 зенитно-прожекторного полка. На протяжении многих лет по крупицам собирался фонд  экспозиции, посвященный  45 зенитно-прожекторному полку, военным годам. Мы располагаем такими материалами, которые при всем своем желании  сегодня не смогли бы найти. В первую очередь, это воспоминания ветеранов войны, записанные их рукой, письма, которые они присылали в школу, их фотографии.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2010 году появилось новое направление: История школы. Собирался  материал о директорах, учителях с открытия школы. А школа создана в 1969 году. Сбор материала ведется и по сей день.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Школьный музей сегодня – «музей для детей и руками детей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https://71dzr.nnovschool.ru/?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2"/>
              </a:rPr>
              <a:t>section_id=97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Заголовок 10486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Сведения</a:t>
            </a:r>
            <a:r>
              <a:rPr lang="en-US" altLang="en-US"/>
              <a:t> </a:t>
            </a:r>
            <a:r>
              <a:rPr lang="ru-RU" altLang="en-US"/>
              <a:t>о</a:t>
            </a:r>
            <a:r>
              <a:rPr lang="en-US" altLang="en-US"/>
              <a:t> </a:t>
            </a:r>
            <a:r>
              <a:rPr lang="ru-RU" altLang="en-US"/>
              <a:t>руководителе</a:t>
            </a:r>
            <a:r>
              <a:rPr lang="en-US" altLang="en-US"/>
              <a:t> </a:t>
            </a:r>
            <a:r>
              <a:rPr lang="ru-RU" altLang="en-US"/>
              <a:t>школьного</a:t>
            </a:r>
            <a:r>
              <a:rPr lang="en-US" altLang="en-US"/>
              <a:t> </a:t>
            </a:r>
            <a:r>
              <a:rPr lang="ru-RU" altLang="en-US"/>
              <a:t>музея</a:t>
            </a:r>
            <a:endParaRPr lang="ru-RU"/>
          </a:p>
        </p:txBody>
      </p:sp>
      <p:pic>
        <p:nvPicPr>
          <p:cNvPr id="2097157" name="Рисунок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0104" y="1909255"/>
            <a:ext cx="3469694" cy="4576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6869" y="1920240"/>
            <a:ext cx="44413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Шевакова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Татьяна Александровна – учитель истории и обществознания. Педагогический стаж 30 лет. С 2021 года является руководителем школьного музея МБОУ «Средняя школа №71» , посвященный боевому пути и подвигу 45 зенитно-прожекторного полка.  В 2021-2022 г. мы участвовали в следующих конкурсах: городские конкурсы «Битва музеев» , «Страна детства Пионерия», в которых заняли призовые места. В этом году принимает участие во Всероссийском конкурсе «Воспитать человека»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Заголовок 10486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Сведения</a:t>
            </a:r>
            <a:r>
              <a:rPr lang="en-US" altLang="en-US"/>
              <a:t> </a:t>
            </a:r>
            <a:r>
              <a:rPr lang="ru-RU" altLang="en-US"/>
              <a:t>об</a:t>
            </a:r>
            <a:r>
              <a:rPr lang="en-US" altLang="en-US"/>
              <a:t> </a:t>
            </a:r>
            <a:r>
              <a:rPr lang="ru-RU" altLang="en-US"/>
              <a:t>активистах</a:t>
            </a:r>
            <a:r>
              <a:rPr lang="en-US" altLang="en-US"/>
              <a:t> </a:t>
            </a:r>
            <a:r>
              <a:rPr lang="ru-RU" altLang="en-US"/>
              <a:t>школьного</a:t>
            </a:r>
            <a:r>
              <a:rPr lang="en-US" altLang="en-US"/>
              <a:t> </a:t>
            </a:r>
            <a:r>
              <a:rPr lang="ru-RU" altLang="en-US"/>
              <a:t>музея</a:t>
            </a:r>
            <a:endParaRPr lang="ru-RU"/>
          </a:p>
        </p:txBody>
      </p:sp>
      <p:pic>
        <p:nvPicPr>
          <p:cNvPr id="2097158" name="Рисунок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8021" y="1933303"/>
            <a:ext cx="4857751" cy="3657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7840" y="1920240"/>
            <a:ext cx="35661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этой фотографии представлены дети , которые являются активистами музея на протяжении нескольких лет. Слева –направо: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Смыслова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Евгения-председатель актива школьного музея.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Михонина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Екатерина- её заместитель . Фаттахова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проводит мастер-классы в музее с учениками начальной школы. Нартова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Камилла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несменный экскурсовод, составитель  тематических выставок.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085" y="3390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Информация об уникальных экспонатах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эксп.jpg"/>
          <p:cNvPicPr>
            <a:picLocks noGrp="1" noChangeAspect="1"/>
          </p:cNvPicPr>
          <p:nvPr>
            <p:ph idx="1"/>
          </p:nvPr>
        </p:nvPicPr>
        <p:blipFill>
          <a:blip r:embed="rId2"/>
          <a:srcRect l="20474" t="19887" r="54508" b="30880"/>
          <a:stretch>
            <a:fillRect/>
          </a:stretch>
        </p:blipFill>
        <p:spPr>
          <a:xfrm>
            <a:off x="483326" y="1802676"/>
            <a:ext cx="3213463" cy="4747818"/>
          </a:xfrm>
        </p:spPr>
      </p:pic>
      <p:sp>
        <p:nvSpPr>
          <p:cNvPr id="5" name="TextBox 4"/>
          <p:cNvSpPr txBox="1"/>
          <p:nvPr/>
        </p:nvSpPr>
        <p:spPr>
          <a:xfrm>
            <a:off x="4167051" y="2677886"/>
            <a:ext cx="38274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Фронтовая шинель </a:t>
            </a:r>
            <a:r>
              <a:rPr lang="ru-RU" dirty="0" err="1" smtClean="0"/>
              <a:t>Абрамычевой</a:t>
            </a:r>
            <a:r>
              <a:rPr lang="ru-RU" dirty="0" smtClean="0"/>
              <a:t> Н.В., которую она подарила в музей . Эту форму она бережно хранила, как воспоминание о своём фронтовом пути.</a:t>
            </a:r>
          </a:p>
          <a:p>
            <a:r>
              <a:rPr lang="ru-RU" dirty="0" smtClean="0"/>
              <a:t>Военная форма Рыжова А.П. , которая была также отдана в музей боевой </a:t>
            </a:r>
            <a:r>
              <a:rPr lang="ru-RU" dirty="0" err="1" smtClean="0"/>
              <a:t>славы,чтобы</a:t>
            </a:r>
            <a:r>
              <a:rPr lang="ru-RU" dirty="0" smtClean="0"/>
              <a:t> следующее поколение знали во что были одеты солдаты времён Великой Отечественной войны.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Заголовок 104865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en-US" sz="3200" dirty="0"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3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3200" dirty="0">
                <a:latin typeface="Times New Roman" pitchFamily="18" charset="0"/>
                <a:cs typeface="Times New Roman" pitchFamily="18" charset="0"/>
              </a:rPr>
              <a:t>наиболее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3200" dirty="0">
                <a:latin typeface="Times New Roman" pitchFamily="18" charset="0"/>
                <a:cs typeface="Times New Roman" pitchFamily="18" charset="0"/>
              </a:rPr>
              <a:t>интересном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3200" dirty="0">
                <a:latin typeface="Times New Roman" pitchFamily="18" charset="0"/>
                <a:cs typeface="Times New Roman" pitchFamily="18" charset="0"/>
              </a:rPr>
              <a:t>экспонате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9" name="Рисунок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103276"/>
            <a:ext cx="4578110" cy="34397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60720" y="2050868"/>
            <a:ext cx="31742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начале восьмидесятых годов при содействии подшефной организации завод «Корунд» в музее появилась карта боевого пути 45 зенитно-прожекторного полка. Рядом с ней мы видим место формирования армии в городе Горьком.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Информация об уникальных документальных экспонатах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ись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34" y="2331938"/>
            <a:ext cx="2731183" cy="3637788"/>
          </a:xfrm>
          <a:prstGeom prst="rect">
            <a:avLst/>
          </a:prstGeom>
        </p:spPr>
      </p:pic>
      <p:pic>
        <p:nvPicPr>
          <p:cNvPr id="5" name="Рисунок 4" descr="письм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423" y="2414758"/>
            <a:ext cx="2705057" cy="3602989"/>
          </a:xfrm>
          <a:prstGeom prst="rect">
            <a:avLst/>
          </a:prstGeom>
        </p:spPr>
      </p:pic>
      <p:pic>
        <p:nvPicPr>
          <p:cNvPr id="6" name="Рисунок 5" descr="биле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1701" y="2390502"/>
            <a:ext cx="2628369" cy="36184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3143" y="6061166"/>
            <a:ext cx="250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Письма с фронта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9040" y="6008913"/>
            <a:ext cx="2168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Партийная характеристика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0435" y="6028789"/>
            <a:ext cx="2142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Комсомольский билет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Заголовок 104865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Сертификат по оцифровке фондов школьного музея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20930_1517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3796" y="1956254"/>
            <a:ext cx="2964772" cy="4351338"/>
          </a:xfrm>
        </p:spPr>
      </p:pic>
      <p:sp>
        <p:nvSpPr>
          <p:cNvPr id="5" name="TextBox 4"/>
          <p:cNvSpPr txBox="1"/>
          <p:nvPr/>
        </p:nvSpPr>
        <p:spPr>
          <a:xfrm>
            <a:off x="4637314" y="2481943"/>
            <a:ext cx="3984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школьном музее насчитывается 450 экспонатов. Сейчас ведётся работа по оцифровке предметов военных лет. В результате проводимой работы было оцифровано 180 экспонатов, т.е. 40% от общего количества. В ближайшее время мы планируем эту работу завершить.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441</Words>
  <Application>WPS Office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Бюджетное Общеобразовательное Учреждение «Средняя школа №71» Нижегородская область, г.о.г. Дзержинск ул. Петрищева, д. 23 Номинация «Лучший городской школьный музей»</vt:lpstr>
      <vt:lpstr>Сведения о наличии документов о деятельности школьного музея</vt:lpstr>
      <vt:lpstr>Краткая история школьного музея</vt:lpstr>
      <vt:lpstr>Сведения о руководителе школьного музея</vt:lpstr>
      <vt:lpstr>Сведения об активистах школьного музея</vt:lpstr>
      <vt:lpstr>Информация об уникальных экспонатах </vt:lpstr>
      <vt:lpstr>Информация о наиболее интересном экспонате</vt:lpstr>
      <vt:lpstr>Информация об уникальных документальных экспонатах</vt:lpstr>
      <vt:lpstr>Сертификат по оцифровке фондов школьного музея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«Средняя школа №71» Нижегородская область, г.о.г. Дзержинск ул. Петрищева, д. 23 Номинация «Лучший городской школьный музей»</dc:title>
  <dc:creator>2201117TY</dc:creator>
  <cp:lastModifiedBy>12</cp:lastModifiedBy>
  <cp:revision>7</cp:revision>
  <dcterms:created xsi:type="dcterms:W3CDTF">2015-05-12T03:36:16Z</dcterms:created>
  <dcterms:modified xsi:type="dcterms:W3CDTF">2022-09-30T13:23:12Z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b79346b305d64897ae29a59fac7154ac</vt:lpwstr>
  </property>
</Properties>
</file>