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257" r:id="rId3"/>
    <p:sldId id="261" r:id="rId4"/>
    <p:sldId id="265" r:id="rId5"/>
    <p:sldId id="264" r:id="rId6"/>
    <p:sldId id="263" r:id="rId7"/>
    <p:sldId id="262" r:id="rId8"/>
    <p:sldId id="267" r:id="rId9"/>
    <p:sldId id="266" r:id="rId10"/>
    <p:sldId id="260" r:id="rId11"/>
    <p:sldId id="259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8" r:id="rId20"/>
    <p:sldId id="277" r:id="rId21"/>
    <p:sldId id="283" r:id="rId22"/>
    <p:sldId id="282" r:id="rId23"/>
    <p:sldId id="281" r:id="rId24"/>
    <p:sldId id="280" r:id="rId25"/>
    <p:sldId id="279" r:id="rId26"/>
    <p:sldId id="278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302" r:id="rId37"/>
    <p:sldId id="293" r:id="rId38"/>
    <p:sldId id="294" r:id="rId39"/>
    <p:sldId id="299" r:id="rId40"/>
    <p:sldId id="298" r:id="rId41"/>
    <p:sldId id="297" r:id="rId42"/>
    <p:sldId id="296" r:id="rId43"/>
    <p:sldId id="295" r:id="rId44"/>
    <p:sldId id="300" r:id="rId45"/>
    <p:sldId id="301" r:id="rId46"/>
    <p:sldId id="317" r:id="rId47"/>
    <p:sldId id="321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22" r:id="rId56"/>
    <p:sldId id="303" r:id="rId57"/>
    <p:sldId id="304" r:id="rId58"/>
    <p:sldId id="308" r:id="rId59"/>
    <p:sldId id="307" r:id="rId60"/>
    <p:sldId id="305" r:id="rId61"/>
    <p:sldId id="306" r:id="rId62"/>
    <p:sldId id="313" r:id="rId63"/>
    <p:sldId id="320" r:id="rId64"/>
    <p:sldId id="318" r:id="rId65"/>
    <p:sldId id="309" r:id="rId66"/>
    <p:sldId id="310" r:id="rId67"/>
    <p:sldId id="311" r:id="rId68"/>
    <p:sldId id="312" r:id="rId69"/>
    <p:sldId id="314" r:id="rId70"/>
    <p:sldId id="316" r:id="rId71"/>
    <p:sldId id="315" r:id="rId7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38C7A-9563-4DF3-8DAA-C10AAAA9D7B3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48973-5AC7-4FA0-A5D6-D942FCA5AD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4890" t="10742" r="33823" b="22851"/>
          <a:stretch>
            <a:fillRect/>
          </a:stretch>
        </p:blipFill>
        <p:spPr bwMode="auto">
          <a:xfrm>
            <a:off x="0" y="0"/>
            <a:ext cx="93793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857620" y="5072074"/>
            <a:ext cx="1596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Квиз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2643182"/>
            <a:ext cx="5451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Сдавайте ответы!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714620"/>
            <a:ext cx="3518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ПРОВЕРКА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57166"/>
            <a:ext cx="61395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Что означает слово «федерация»?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4572008"/>
            <a:ext cx="45542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Союз.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Объединение.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57166"/>
            <a:ext cx="606809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Кто является главой Российского государства?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5286388"/>
            <a:ext cx="3412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Президент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6096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57166"/>
            <a:ext cx="592522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Как называется основной закон Российской Федерации?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5357826"/>
            <a:ext cx="3975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Конституция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57166"/>
            <a:ext cx="556803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На каком материке находится Россия?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15074" y="5286388"/>
            <a:ext cx="2603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Евразия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57166"/>
            <a:ext cx="649672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Какое дерево является символом России?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43702" y="5357826"/>
            <a:ext cx="2273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Берёза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28604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В каком году установлен праздник «День народного единства»?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5143512"/>
            <a:ext cx="2133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2005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8662" y="500042"/>
            <a:ext cx="678244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Какая самая </a:t>
            </a:r>
            <a:r>
              <a:rPr lang="ru-RU" sz="5400" dirty="0" smtClean="0"/>
              <a:t>популярная в мире русская </a:t>
            </a:r>
            <a:r>
              <a:rPr lang="ru-RU" sz="5400" dirty="0" smtClean="0"/>
              <a:t>игрушка?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5286388"/>
            <a:ext cx="3323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Матрешка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6096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7356" y="1142984"/>
            <a:ext cx="57577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Раунд 2.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Собери пословицу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4572008"/>
            <a:ext cx="35269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 вопросов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30секунд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43240" y="428604"/>
            <a:ext cx="2504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Раунд 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4500570"/>
            <a:ext cx="54230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 вопросов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Время: 30 секунд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3" name="Рисунок 2" descr="RigidFlickeringAtlasmoth-size_restric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4929192"/>
            <a:ext cx="3428992" cy="19288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2910" y="642918"/>
            <a:ext cx="5298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Друг </a:t>
            </a:r>
            <a:r>
              <a:rPr lang="ru-RU" sz="5400" dirty="0" smtClean="0"/>
              <a:t>познается….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3" name="Рисунок 2" descr="RigidFlickeringAtlasmoth-size_restric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4929192"/>
            <a:ext cx="3428992" cy="19288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571480"/>
            <a:ext cx="5731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Жизнь прожить — 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3" name="Рисунок 2" descr="RigidFlickeringAtlasmoth-size_restric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4929192"/>
            <a:ext cx="3428992" cy="19288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714356"/>
            <a:ext cx="4394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Где родился – 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3" name="Рисунок 2" descr="RigidFlickeringAtlasmoth-size_restric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4929192"/>
            <a:ext cx="3428992" cy="19288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714356"/>
            <a:ext cx="6075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Любишь кататься —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3" name="Рисунок 2" descr="RigidFlickeringAtlasmoth-size_restric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4929192"/>
            <a:ext cx="3428992" cy="19288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28604"/>
            <a:ext cx="4731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Сделал дело -   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3" name="Рисунок 2" descr="RigidFlickeringAtlasmoth-size_restric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4929192"/>
            <a:ext cx="3428992" cy="19288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42918"/>
            <a:ext cx="4399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Не буди лихо, 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3" name="Рисунок 2" descr="RigidFlickeringAtlasmoth-size_restric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4929192"/>
            <a:ext cx="3428992" cy="19288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714356"/>
            <a:ext cx="4256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Как аукнется, 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2643182"/>
            <a:ext cx="5451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Сдавайте ответы!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714620"/>
            <a:ext cx="3518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ПРОВЕРКА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2910" y="642918"/>
            <a:ext cx="6895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Друг </a:t>
            </a:r>
            <a:r>
              <a:rPr lang="ru-RU" sz="5400" dirty="0" smtClean="0"/>
              <a:t>познается в беде.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3" name="Рисунок 2" descr="RigidFlickeringAtlasmoth-size_restric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012" y="5286382"/>
            <a:ext cx="2793988" cy="15716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57166"/>
            <a:ext cx="61395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Что означает слово «федерация»?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571480"/>
            <a:ext cx="87154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Жизнь прожить </a:t>
            </a:r>
            <a:r>
              <a:rPr lang="ru-RU" sz="5400" dirty="0" smtClean="0"/>
              <a:t>— не поле перейти.</a:t>
            </a:r>
            <a:r>
              <a:rPr lang="ru-RU" sz="5400" dirty="0" smtClean="0"/>
              <a:t> 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714356"/>
            <a:ext cx="90011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Где родился </a:t>
            </a:r>
            <a:r>
              <a:rPr lang="ru-RU" sz="5400" dirty="0" smtClean="0"/>
              <a:t>– там и пригодился</a:t>
            </a:r>
            <a:r>
              <a:rPr lang="ru-RU" sz="5400" dirty="0" smtClean="0"/>
              <a:t> 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3" y="714356"/>
            <a:ext cx="89297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Любишь кататься </a:t>
            </a:r>
            <a:r>
              <a:rPr lang="ru-RU" sz="5400" dirty="0" smtClean="0"/>
              <a:t>—люби саночки возить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28604"/>
            <a:ext cx="8804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Сделал дело </a:t>
            </a:r>
            <a:r>
              <a:rPr lang="ru-RU" sz="5400" dirty="0" smtClean="0"/>
              <a:t>– гуляй смело!</a:t>
            </a:r>
            <a:r>
              <a:rPr lang="ru-RU" sz="5400" dirty="0" smtClean="0"/>
              <a:t>   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42918"/>
            <a:ext cx="8638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Не буди лихо</a:t>
            </a:r>
            <a:r>
              <a:rPr lang="ru-RU" sz="5400" dirty="0" smtClean="0"/>
              <a:t>, пока оно тихо</a:t>
            </a:r>
            <a:r>
              <a:rPr lang="ru-RU" sz="5400" dirty="0" smtClean="0"/>
              <a:t> 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714356"/>
            <a:ext cx="9144000" cy="17859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Как аукнется</a:t>
            </a:r>
            <a:r>
              <a:rPr lang="ru-RU" sz="5400" dirty="0" smtClean="0"/>
              <a:t>, так и откликнется</a:t>
            </a:r>
            <a:r>
              <a:rPr lang="ru-RU" sz="5400" dirty="0" smtClean="0"/>
              <a:t> 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1538" y="2214554"/>
            <a:ext cx="75058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Раунд 3.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Восстанови гимн России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28926" y="500042"/>
            <a:ext cx="2504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Раунд 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2071678"/>
            <a:ext cx="2573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Загадки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4500570"/>
            <a:ext cx="35269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 вопросов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30 секунд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6096000"/>
          </a:xfrm>
          <a:prstGeom prst="rect">
            <a:avLst/>
          </a:prstGeom>
        </p:spPr>
      </p:pic>
      <p:pic>
        <p:nvPicPr>
          <p:cNvPr id="5" name="Рисунок 4" descr="RigidFlickeringAtlasmoth-size_restric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5049744"/>
            <a:ext cx="3214678" cy="1808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571480"/>
            <a:ext cx="47149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Стоит Таня</a:t>
            </a:r>
          </a:p>
          <a:p>
            <a:r>
              <a:rPr lang="ru-RU" sz="3200" dirty="0" smtClean="0"/>
              <a:t>В белом сарафане.</a:t>
            </a:r>
          </a:p>
          <a:p>
            <a:r>
              <a:rPr lang="ru-RU" sz="3200" dirty="0" smtClean="0"/>
              <a:t>На стройной ножке,</a:t>
            </a:r>
          </a:p>
          <a:p>
            <a:r>
              <a:rPr lang="ru-RU" sz="3200" dirty="0" smtClean="0"/>
              <a:t>В ушах – серёжки.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5" name="Рисунок 4" descr="RigidFlickeringAtlasmoth-size_restric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5049744"/>
            <a:ext cx="3214678" cy="1808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535785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Кукла – символ материнства</a:t>
            </a:r>
          </a:p>
          <a:p>
            <a:r>
              <a:rPr lang="ru-RU" sz="3200" dirty="0" smtClean="0"/>
              <a:t>И семейного единства.</a:t>
            </a:r>
          </a:p>
          <a:p>
            <a:r>
              <a:rPr lang="ru-RU" sz="3200" dirty="0" smtClean="0"/>
              <a:t>Сарафан – её одёжка,</a:t>
            </a:r>
          </a:p>
          <a:p>
            <a:r>
              <a:rPr lang="ru-RU" sz="3200" dirty="0" smtClean="0"/>
              <a:t>Вся из дерева...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3" name="Рисунок 2" descr="RigidFlickeringAtlasmoth-size_restric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012" y="5286382"/>
            <a:ext cx="2793988" cy="15716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57166"/>
            <a:ext cx="606809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Кто является главой Российского государства?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5" name="Рисунок 4" descr="RigidFlickeringAtlasmoth-size_restric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5049744"/>
            <a:ext cx="3214678" cy="1808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48577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Он – огромный хищник леса,</a:t>
            </a:r>
          </a:p>
          <a:p>
            <a:r>
              <a:rPr lang="ru-RU" sz="2800" dirty="0" smtClean="0"/>
              <a:t>Гнев его страшнее беса.</a:t>
            </a:r>
          </a:p>
          <a:p>
            <a:r>
              <a:rPr lang="ru-RU" sz="2800" dirty="0" smtClean="0"/>
              <a:t>Любит яростно реветь</a:t>
            </a:r>
          </a:p>
          <a:p>
            <a:r>
              <a:rPr lang="ru-RU" sz="2800" dirty="0" smtClean="0"/>
              <a:t>Толстопятый зверь...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5" name="Рисунок 4" descr="RigidFlickeringAtlasmoth-size_restric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5049744"/>
            <a:ext cx="3214678" cy="1808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47148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Есть на свете – ночь и день,</a:t>
            </a:r>
          </a:p>
          <a:p>
            <a:r>
              <a:rPr lang="ru-RU" sz="2800" dirty="0" smtClean="0"/>
              <a:t>Есть – лицо, и есть – изнанка;</a:t>
            </a:r>
          </a:p>
          <a:p>
            <a:r>
              <a:rPr lang="ru-RU" sz="2800" dirty="0" smtClean="0"/>
              <a:t>Шляпа летом дарит тень,</a:t>
            </a:r>
          </a:p>
          <a:p>
            <a:r>
              <a:rPr lang="ru-RU" sz="2800" dirty="0" smtClean="0"/>
              <a:t>В зиму греет нас – ...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5" name="Рисунок 4" descr="RigidFlickeringAtlasmoth-size_restric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5049744"/>
            <a:ext cx="3214678" cy="1808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43576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столе стоит пузатый.</a:t>
            </a:r>
          </a:p>
          <a:p>
            <a:r>
              <a:rPr lang="ru-RU" sz="2800" dirty="0" smtClean="0"/>
              <a:t>Носик – кран его горбатый.</a:t>
            </a:r>
          </a:p>
          <a:p>
            <a:r>
              <a:rPr lang="ru-RU" sz="2800" dirty="0" smtClean="0"/>
              <a:t>Запыхтит, из носа – пар!</a:t>
            </a:r>
          </a:p>
          <a:p>
            <a:r>
              <a:rPr lang="ru-RU" sz="2800" dirty="0" smtClean="0"/>
              <a:t>Тульский это…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5" name="Рисунок 4" descr="RigidFlickeringAtlasmoth-size_restric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5049744"/>
            <a:ext cx="3214678" cy="1808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442912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Бронзовый памятник –</a:t>
            </a:r>
          </a:p>
          <a:p>
            <a:r>
              <a:rPr lang="ru-RU" sz="3200" dirty="0" smtClean="0"/>
              <a:t>Вам не игрушка,</a:t>
            </a:r>
          </a:p>
          <a:p>
            <a:r>
              <a:rPr lang="ru-RU" sz="3200" dirty="0" smtClean="0"/>
              <a:t>Он ведь – орудие,</a:t>
            </a:r>
          </a:p>
          <a:p>
            <a:r>
              <a:rPr lang="ru-RU" sz="3200" dirty="0" smtClean="0"/>
              <a:t>Это – ...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5" name="Рисунок 4" descr="RigidFlickeringAtlasmoth-size_restric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5049744"/>
            <a:ext cx="3214678" cy="1808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47863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Инструмент народный этот</a:t>
            </a:r>
          </a:p>
          <a:p>
            <a:r>
              <a:rPr lang="ru-RU" sz="2800" dirty="0" smtClean="0"/>
              <a:t>С давних пор известен свету.</a:t>
            </a:r>
          </a:p>
          <a:p>
            <a:r>
              <a:rPr lang="ru-RU" sz="2800" dirty="0" smtClean="0"/>
              <a:t>Только кнопочки ты тронь –</a:t>
            </a:r>
          </a:p>
          <a:p>
            <a:r>
              <a:rPr lang="ru-RU" sz="2800" dirty="0" smtClean="0"/>
              <a:t>Запоёт легко ...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5" name="Рисунок 4" descr="RigidFlickeringAtlasmoth-size_restric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5049744"/>
            <a:ext cx="3214678" cy="1808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4929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озорные три струны</a:t>
            </a:r>
          </a:p>
          <a:p>
            <a:r>
              <a:rPr lang="ru-RU" sz="3200" dirty="0" smtClean="0"/>
              <a:t>Все в России влюблены.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2643182"/>
            <a:ext cx="5451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Сдавайте ответы!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714620"/>
            <a:ext cx="3518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ПРОВЕРКА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609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47149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Стоит Таня</a:t>
            </a:r>
          </a:p>
          <a:p>
            <a:r>
              <a:rPr lang="ru-RU" sz="3200" dirty="0" smtClean="0"/>
              <a:t>В белом сарафане.</a:t>
            </a:r>
          </a:p>
          <a:p>
            <a:r>
              <a:rPr lang="ru-RU" sz="3200" dirty="0" smtClean="0"/>
              <a:t>На стройной ножке,</a:t>
            </a:r>
          </a:p>
          <a:p>
            <a:r>
              <a:rPr lang="ru-RU" sz="3200" dirty="0" smtClean="0"/>
              <a:t>В ушах – серёжки.</a:t>
            </a:r>
          </a:p>
          <a:p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5143512"/>
            <a:ext cx="2311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Берёза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535785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Кукла – символ материнства</a:t>
            </a:r>
          </a:p>
          <a:p>
            <a:r>
              <a:rPr lang="ru-RU" sz="3200" dirty="0" smtClean="0"/>
              <a:t>И семейного единства.</a:t>
            </a:r>
          </a:p>
          <a:p>
            <a:r>
              <a:rPr lang="ru-RU" sz="3200" dirty="0" smtClean="0"/>
              <a:t>Сарафан – её одёжка,</a:t>
            </a:r>
          </a:p>
          <a:p>
            <a:r>
              <a:rPr lang="ru-RU" sz="3200" dirty="0" smtClean="0"/>
              <a:t>Вся из дерева...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5357826"/>
            <a:ext cx="3374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Матрёшка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6096000"/>
          </a:xfrm>
          <a:prstGeom prst="rect">
            <a:avLst/>
          </a:prstGeom>
        </p:spPr>
      </p:pic>
      <p:pic>
        <p:nvPicPr>
          <p:cNvPr id="3" name="Рисунок 2" descr="RigidFlickeringAtlasmoth-size_restric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012" y="5286382"/>
            <a:ext cx="2793988" cy="15716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57166"/>
            <a:ext cx="592522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Как называется основной закон Российской Федерации?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48577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Он – огромный хищник леса,</a:t>
            </a:r>
          </a:p>
          <a:p>
            <a:r>
              <a:rPr lang="ru-RU" sz="2800" dirty="0" smtClean="0"/>
              <a:t>Гнев его страшнее беса.</a:t>
            </a:r>
          </a:p>
          <a:p>
            <a:r>
              <a:rPr lang="ru-RU" sz="2800" dirty="0" smtClean="0"/>
              <a:t>Любит яростно реветь</a:t>
            </a:r>
          </a:p>
          <a:p>
            <a:r>
              <a:rPr lang="ru-RU" sz="2800" dirty="0" smtClean="0"/>
              <a:t>Толстопятый зверь...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5429264"/>
            <a:ext cx="3002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Медведь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47148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Есть на свете – ночь и день,</a:t>
            </a:r>
          </a:p>
          <a:p>
            <a:r>
              <a:rPr lang="ru-RU" sz="2800" dirty="0" smtClean="0"/>
              <a:t>Есть – лицо, и есть – изнанка;</a:t>
            </a:r>
          </a:p>
          <a:p>
            <a:r>
              <a:rPr lang="ru-RU" sz="2800" dirty="0" smtClean="0"/>
              <a:t>Шляпа летом дарит тень,</a:t>
            </a:r>
          </a:p>
          <a:p>
            <a:r>
              <a:rPr lang="ru-RU" sz="2800" dirty="0" smtClean="0"/>
              <a:t>В зиму греет нас – ...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42801" y="5572140"/>
            <a:ext cx="2501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Ушанка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43576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столе стоит пузатый.</a:t>
            </a:r>
          </a:p>
          <a:p>
            <a:r>
              <a:rPr lang="ru-RU" sz="2800" dirty="0" smtClean="0"/>
              <a:t>Носик – кран его горбатый.</a:t>
            </a:r>
          </a:p>
          <a:p>
            <a:r>
              <a:rPr lang="ru-RU" sz="2800" dirty="0" smtClean="0"/>
              <a:t>Запыхтит, из носа – пар!</a:t>
            </a:r>
          </a:p>
          <a:p>
            <a:r>
              <a:rPr lang="ru-RU" sz="2800" dirty="0" smtClean="0"/>
              <a:t>Тульский это…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5500702"/>
            <a:ext cx="2860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Самовар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442912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Бронзовый памятник –</a:t>
            </a:r>
          </a:p>
          <a:p>
            <a:r>
              <a:rPr lang="ru-RU" sz="3200" dirty="0" smtClean="0"/>
              <a:t>Вам не игрушка,</a:t>
            </a:r>
          </a:p>
          <a:p>
            <a:r>
              <a:rPr lang="ru-RU" sz="3200" dirty="0" smtClean="0"/>
              <a:t>Он ведь – орудие,</a:t>
            </a:r>
          </a:p>
          <a:p>
            <a:r>
              <a:rPr lang="ru-RU" sz="3200" dirty="0" smtClean="0"/>
              <a:t>Это – ...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5357826"/>
            <a:ext cx="3875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Царь-пушка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47863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Инструмент народный этот</a:t>
            </a:r>
          </a:p>
          <a:p>
            <a:r>
              <a:rPr lang="ru-RU" sz="2800" dirty="0" smtClean="0"/>
              <a:t>С давних пор известен свету.</a:t>
            </a:r>
          </a:p>
          <a:p>
            <a:r>
              <a:rPr lang="ru-RU" sz="2800" dirty="0" smtClean="0"/>
              <a:t>Только кнопочки ты тронь –</a:t>
            </a:r>
          </a:p>
          <a:p>
            <a:r>
              <a:rPr lang="ru-RU" sz="2800" dirty="0" smtClean="0"/>
              <a:t>Запоёт легко ...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54967" y="5429264"/>
            <a:ext cx="2789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Гармонь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4929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озорные три струны</a:t>
            </a:r>
          </a:p>
          <a:p>
            <a:r>
              <a:rPr lang="ru-RU" sz="3200" dirty="0" smtClean="0"/>
              <a:t>Все в России влюблены.</a:t>
            </a:r>
          </a:p>
          <a:p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13271" y="5143512"/>
            <a:ext cx="3439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Балалайка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3108" y="357166"/>
            <a:ext cx="28459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Раунд 5.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Да/нет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4500570"/>
            <a:ext cx="35269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 вопросов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30секунд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4" name="Рисунок 3" descr="RigidFlickeringAtlasmoth-size_restric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9010" y="4786322"/>
            <a:ext cx="3174990" cy="1785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64293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Правда ли что в России находится самый большой в мире вулкан, который с каждым извержением становится больше?</a:t>
            </a:r>
            <a:endParaRPr lang="ru-RU" sz="28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4" name="Рисунок 3" descr="RigidFlickeringAtlasmoth-size_restric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9010" y="4786322"/>
            <a:ext cx="3174990" cy="1785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500042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Правда ли что Россия омывается 10 морями?</a:t>
            </a:r>
            <a:endParaRPr lang="ru-R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4" name="Рисунок 3" descr="RigidFlickeringAtlasmoth-size_restric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9010" y="4786322"/>
            <a:ext cx="3174990" cy="1785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57148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Правда ли что площадь России приблизительно равна площади поверхности Плутона?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3" name="Рисунок 2" descr="RigidFlickeringAtlasmoth-size_restric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012" y="5286382"/>
            <a:ext cx="2793988" cy="15716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57166"/>
            <a:ext cx="556803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На каком материке находится Россия?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4" name="Рисунок 3" descr="RigidFlickeringAtlasmoth-size_restric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9010" y="4786322"/>
            <a:ext cx="3174990" cy="1785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857232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Правда ли что метро Санкт-Петербурга самое глубокое в мире?</a:t>
            </a:r>
            <a:endParaRPr lang="ru-RU" sz="28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4" name="Рисунок 3" descr="RigidFlickeringAtlasmoth-size_restric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9010" y="4786322"/>
            <a:ext cx="3174990" cy="1785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714356"/>
            <a:ext cx="6143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Правда ли что Россию от Америки отделяет 4 километра?</a:t>
            </a:r>
            <a:endParaRPr lang="ru-RU" sz="32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4" name="Рисунок 3" descr="RigidFlickeringAtlasmoth-size_restric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9010" y="4786322"/>
            <a:ext cx="3174990" cy="17859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285728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Правда ли, что в дельте реки Лена есть долина лотосов?</a:t>
            </a:r>
            <a:endParaRPr lang="ru-RU" sz="32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2643182"/>
            <a:ext cx="5451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Сдавайте ответы!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714620"/>
            <a:ext cx="3518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ПРОВЕРКА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64293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Правда ли что в России находится самый большой в мире вулкан, который с каждым извержением становится больше?</a:t>
            </a:r>
            <a:endParaRPr lang="ru-RU" sz="2800" dirty="0"/>
          </a:p>
        </p:txBody>
      </p:sp>
      <p:pic>
        <p:nvPicPr>
          <p:cNvPr id="2050" name="Picture 2" descr="https://cdn.culture.ru/images/b5358dd8-5255-5e9e-be70-4c24546954f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6890328" cy="5072048"/>
          </a:xfrm>
          <a:prstGeom prst="rect">
            <a:avLst/>
          </a:prstGeom>
          <a:noFill/>
        </p:spPr>
      </p:pic>
      <p:sp>
        <p:nvSpPr>
          <p:cNvPr id="2052" name="AutoShape 4" descr="Флаг России ( РФ ) С Гербом ( Орлом ) 90х135 (90х135) - купить Флаг по  выгодной цене в интернет-магазине OZ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Флаг России ( РФ ) С Гербом ( Орлом ) 90х135 (90х135) - купить Флаг по  выгодной цене в интернет-магазине OZ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Флаг России ( РФ ) С Гербом ( Орлом ) 90х135 (90х135) - купить Флаг по  выгодной цене в интернет-магазине OZ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6000768"/>
            <a:ext cx="3071834" cy="8572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643702" y="357166"/>
            <a:ext cx="1071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Правда ли что Россия омывается 10 морями?</a:t>
            </a:r>
            <a:endParaRPr lang="ru-RU" sz="2400" dirty="0"/>
          </a:p>
        </p:txBody>
      </p:sp>
      <p:pic>
        <p:nvPicPr>
          <p:cNvPr id="69634" name="Picture 2" descr="https://theslide.ru/img/tmb/7/604529/da2c693be4baa0913acce410b4847848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215370" cy="61615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000892" y="214290"/>
            <a:ext cx="154754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НЕТ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57148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Правда ли что площадь России приблизительно равна площади поверхности Плутона?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714356"/>
            <a:ext cx="1071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0658" name="Picture 2" descr="https://anapa-resort.ru/wp-content/uploads/9/1/3/913671a2ec8047c637cb2c92ef7e541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68042"/>
            <a:ext cx="6786610" cy="5089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357166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Правда ли что метро Санкт-Петербурга самое глубокое в мире?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00958" y="500042"/>
            <a:ext cx="1071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682" name="Picture 2" descr="https://myslide.ru/documents_7/3d3e07ced7e40cb86db840b35240a88d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53728"/>
            <a:ext cx="7072362" cy="5304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0"/>
            <a:ext cx="6143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Правда ли что Россию от Америки отделяет 4 километра?</a:t>
            </a:r>
            <a:endParaRPr lang="ru-RU" sz="3200" dirty="0"/>
          </a:p>
        </p:txBody>
      </p:sp>
      <p:pic>
        <p:nvPicPr>
          <p:cNvPr id="72706" name="Picture 2" descr="https://theslide.ru/img/tmb/7/604529/13dbed1928e58b1bb157c6db7029e2b8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3000"/>
            <a:ext cx="7620000" cy="5715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786578" y="357166"/>
            <a:ext cx="1071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3" name="Рисунок 2" descr="RigidFlickeringAtlasmoth-size_restric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012" y="5286382"/>
            <a:ext cx="2793988" cy="15716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57166"/>
            <a:ext cx="649672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Какое дерево является символом России?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285728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Правда ли, что в дельте реки Лена есть долина лотосов?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928670"/>
            <a:ext cx="1301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4754" name="Picture 2" descr="https://s0.slide-share.ru/s_slide/cb56b81e4ddc38ea32f4e8805fc1889e/44b4e99a-34f4-4e11-97ac-a8e90a1b2a3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6858016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43042" y="2857496"/>
            <a:ext cx="5630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игру!!!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3" name="Рисунок 2" descr="RigidFlickeringAtlasmoth-size_restric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012" y="5286382"/>
            <a:ext cx="2793988" cy="15716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28604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В каком году установлен праздник «День народного единства»?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a8b9e1c48104e3ab6a45ff37fd2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3" name="Рисунок 2" descr="RigidFlickeringAtlasmoth-size_restric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012" y="5286382"/>
            <a:ext cx="2793988" cy="15716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8662" y="500042"/>
            <a:ext cx="678244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Какая самая </a:t>
            </a:r>
            <a:r>
              <a:rPr lang="ru-RU" sz="5400" dirty="0" smtClean="0"/>
              <a:t>популярная в мире русская </a:t>
            </a:r>
            <a:r>
              <a:rPr lang="ru-RU" sz="5400" dirty="0" smtClean="0"/>
              <a:t>игрушка?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663</Words>
  <PresentationFormat>Экран (4:3)</PresentationFormat>
  <Paragraphs>149</Paragraphs>
  <Slides>71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2022-10-26T05:45:20Z</dcterms:created>
  <dcterms:modified xsi:type="dcterms:W3CDTF">2022-10-26T11:31:41Z</dcterms:modified>
</cp:coreProperties>
</file>