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3"/>
  </p:notesMasterIdLst>
  <p:sldIdLst>
    <p:sldId id="256" r:id="rId2"/>
    <p:sldId id="257" r:id="rId3"/>
    <p:sldId id="261" r:id="rId4"/>
    <p:sldId id="265" r:id="rId5"/>
    <p:sldId id="264" r:id="rId6"/>
    <p:sldId id="263" r:id="rId7"/>
    <p:sldId id="262" r:id="rId8"/>
    <p:sldId id="267" r:id="rId9"/>
    <p:sldId id="266" r:id="rId10"/>
    <p:sldId id="260" r:id="rId11"/>
    <p:sldId id="259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58" r:id="rId20"/>
    <p:sldId id="277" r:id="rId21"/>
    <p:sldId id="283" r:id="rId22"/>
    <p:sldId id="282" r:id="rId23"/>
    <p:sldId id="281" r:id="rId24"/>
    <p:sldId id="280" r:id="rId25"/>
    <p:sldId id="279" r:id="rId26"/>
    <p:sldId id="278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302" r:id="rId37"/>
    <p:sldId id="293" r:id="rId38"/>
    <p:sldId id="294" r:id="rId39"/>
    <p:sldId id="299" r:id="rId40"/>
    <p:sldId id="298" r:id="rId41"/>
    <p:sldId id="297" r:id="rId42"/>
    <p:sldId id="296" r:id="rId43"/>
    <p:sldId id="295" r:id="rId44"/>
    <p:sldId id="300" r:id="rId45"/>
    <p:sldId id="301" r:id="rId46"/>
    <p:sldId id="317" r:id="rId47"/>
    <p:sldId id="321" r:id="rId48"/>
    <p:sldId id="323" r:id="rId49"/>
    <p:sldId id="324" r:id="rId50"/>
    <p:sldId id="325" r:id="rId51"/>
    <p:sldId id="326" r:id="rId52"/>
    <p:sldId id="327" r:id="rId53"/>
    <p:sldId id="328" r:id="rId54"/>
    <p:sldId id="329" r:id="rId55"/>
    <p:sldId id="322" r:id="rId56"/>
    <p:sldId id="303" r:id="rId57"/>
    <p:sldId id="304" r:id="rId58"/>
    <p:sldId id="308" r:id="rId59"/>
    <p:sldId id="307" r:id="rId60"/>
    <p:sldId id="305" r:id="rId61"/>
    <p:sldId id="306" r:id="rId62"/>
    <p:sldId id="313" r:id="rId63"/>
    <p:sldId id="320" r:id="rId64"/>
    <p:sldId id="318" r:id="rId65"/>
    <p:sldId id="309" r:id="rId66"/>
    <p:sldId id="310" r:id="rId67"/>
    <p:sldId id="311" r:id="rId68"/>
    <p:sldId id="312" r:id="rId69"/>
    <p:sldId id="314" r:id="rId70"/>
    <p:sldId id="316" r:id="rId71"/>
    <p:sldId id="315" r:id="rId7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1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E38C7A-9563-4DF3-8DAA-C10AAAA9D7B3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448973-5AC7-4FA0-A5D6-D942FCA5AD7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4890" t="10742" r="33823" b="22851"/>
          <a:stretch>
            <a:fillRect/>
          </a:stretch>
        </p:blipFill>
        <p:spPr bwMode="auto">
          <a:xfrm>
            <a:off x="0" y="0"/>
            <a:ext cx="937932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857620" y="5072074"/>
            <a:ext cx="15969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Квиз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0232" y="2643182"/>
            <a:ext cx="54510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Сдавайте ответы!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71736" y="2714620"/>
            <a:ext cx="35189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ПРОВЕРКА 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357166"/>
            <a:ext cx="613953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 smtClean="0"/>
              <a:t>Что означает слово «федерация»?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86182" y="4572008"/>
            <a:ext cx="455426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Союз.</a:t>
            </a:r>
          </a:p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Объединение.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357166"/>
            <a:ext cx="6068097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 smtClean="0"/>
              <a:t>Кто является главой Российского государства?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86380" y="5286388"/>
            <a:ext cx="34121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Президент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57166"/>
            <a:ext cx="9144000" cy="6096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357166"/>
            <a:ext cx="5925221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 smtClean="0"/>
              <a:t>Как называется основной закон Российской Федерации?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14876" y="5357826"/>
            <a:ext cx="39755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Конституция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357166"/>
            <a:ext cx="5568031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 smtClean="0"/>
              <a:t>На каком материке находится Россия?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15074" y="5286388"/>
            <a:ext cx="26035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Евразия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357166"/>
            <a:ext cx="6496725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 smtClean="0"/>
              <a:t>Какое дерево является символом России?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43702" y="5357826"/>
            <a:ext cx="22733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Берёза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428604"/>
            <a:ext cx="91440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 smtClean="0"/>
              <a:t>В каком году установлен праздник «День народного единства»?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5008" y="5143512"/>
            <a:ext cx="21339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 2005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28662" y="500042"/>
            <a:ext cx="6782445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 smtClean="0"/>
              <a:t>Какая самая </a:t>
            </a:r>
            <a:r>
              <a:rPr lang="ru-RU" sz="5400" dirty="0" smtClean="0"/>
              <a:t>популярная в мире русская </a:t>
            </a:r>
            <a:r>
              <a:rPr lang="ru-RU" sz="5400" dirty="0" smtClean="0"/>
              <a:t>игрушка?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00694" y="5286388"/>
            <a:ext cx="33234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Матрешка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57166"/>
            <a:ext cx="9144000" cy="6096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57356" y="1142984"/>
            <a:ext cx="575779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Раунд 2.</a:t>
            </a:r>
          </a:p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Собери пословицу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57818" y="4572008"/>
            <a:ext cx="352692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7 вопросов</a:t>
            </a:r>
          </a:p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30секунд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43240" y="428604"/>
            <a:ext cx="25044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Раунд 1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28926" y="4500570"/>
            <a:ext cx="542302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7 вопросов</a:t>
            </a:r>
          </a:p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Время: 30 секунд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pic>
        <p:nvPicPr>
          <p:cNvPr id="3" name="Рисунок 2" descr="RigidFlickeringAtlasmoth-size_restricte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8" y="4929192"/>
            <a:ext cx="3428992" cy="192880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42910" y="642918"/>
            <a:ext cx="52985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/>
              <a:t>Друг </a:t>
            </a:r>
            <a:r>
              <a:rPr lang="ru-RU" sz="5400" dirty="0" smtClean="0"/>
              <a:t>познается….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pic>
        <p:nvPicPr>
          <p:cNvPr id="3" name="Рисунок 2" descr="RigidFlickeringAtlasmoth-size_restricte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8" y="4929192"/>
            <a:ext cx="3428992" cy="192880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4282" y="571480"/>
            <a:ext cx="57310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/>
              <a:t>Жизнь прожить — 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pic>
        <p:nvPicPr>
          <p:cNvPr id="3" name="Рисунок 2" descr="RigidFlickeringAtlasmoth-size_restricte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8" y="4929192"/>
            <a:ext cx="3428992" cy="192880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57158" y="714356"/>
            <a:ext cx="43940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/>
              <a:t>Где родился – 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pic>
        <p:nvPicPr>
          <p:cNvPr id="3" name="Рисунок 2" descr="RigidFlickeringAtlasmoth-size_restricte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8" y="4929192"/>
            <a:ext cx="3428992" cy="192880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4282" y="714356"/>
            <a:ext cx="60758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/>
              <a:t>Любишь кататься —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pic>
        <p:nvPicPr>
          <p:cNvPr id="3" name="Рисунок 2" descr="RigidFlickeringAtlasmoth-size_restricte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8" y="4929192"/>
            <a:ext cx="3428992" cy="192880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428604"/>
            <a:ext cx="47318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/>
              <a:t>Сделал дело -   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pic>
        <p:nvPicPr>
          <p:cNvPr id="3" name="Рисунок 2" descr="RigidFlickeringAtlasmoth-size_restricte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8" y="4929192"/>
            <a:ext cx="3428992" cy="192880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642918"/>
            <a:ext cx="43999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/>
              <a:t>Не буди лихо, 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pic>
        <p:nvPicPr>
          <p:cNvPr id="3" name="Рисунок 2" descr="RigidFlickeringAtlasmoth-size_restricte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8" y="4929192"/>
            <a:ext cx="3428992" cy="192880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714356"/>
            <a:ext cx="42564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/>
              <a:t>Как аукнется, 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0232" y="2643182"/>
            <a:ext cx="54510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Сдавайте ответы!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71736" y="2714620"/>
            <a:ext cx="35189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ПРОВЕРКА 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42910" y="642918"/>
            <a:ext cx="68952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/>
              <a:t>Друг </a:t>
            </a:r>
            <a:r>
              <a:rPr lang="ru-RU" sz="5400" dirty="0" smtClean="0"/>
              <a:t>познается в беде.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pic>
        <p:nvPicPr>
          <p:cNvPr id="3" name="Рисунок 2" descr="RigidFlickeringAtlasmoth-size_restricte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0012" y="5286382"/>
            <a:ext cx="2793988" cy="157161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357166"/>
            <a:ext cx="613953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 smtClean="0"/>
              <a:t>Что означает слово «федерация»?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4282" y="571480"/>
            <a:ext cx="871543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 smtClean="0"/>
              <a:t>Жизнь прожить </a:t>
            </a:r>
            <a:r>
              <a:rPr lang="ru-RU" sz="5400" dirty="0" smtClean="0"/>
              <a:t>— не поле перейти.</a:t>
            </a:r>
            <a:r>
              <a:rPr lang="ru-RU" sz="5400" dirty="0" smtClean="0"/>
              <a:t> 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57158" y="714356"/>
            <a:ext cx="900118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 smtClean="0"/>
              <a:t>Где родился </a:t>
            </a:r>
            <a:r>
              <a:rPr lang="ru-RU" sz="5400" dirty="0" smtClean="0"/>
              <a:t>– там и пригодился</a:t>
            </a:r>
            <a:r>
              <a:rPr lang="ru-RU" sz="5400" dirty="0" smtClean="0"/>
              <a:t> 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4283" y="714356"/>
            <a:ext cx="892971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 smtClean="0"/>
              <a:t>Любишь кататься </a:t>
            </a:r>
            <a:r>
              <a:rPr lang="ru-RU" sz="5400" dirty="0" smtClean="0"/>
              <a:t>—люби саночки возить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428604"/>
            <a:ext cx="88049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/>
              <a:t>Сделал дело </a:t>
            </a:r>
            <a:r>
              <a:rPr lang="ru-RU" sz="5400" dirty="0" smtClean="0"/>
              <a:t>– гуляй смело!</a:t>
            </a:r>
            <a:r>
              <a:rPr lang="ru-RU" sz="5400" dirty="0" smtClean="0"/>
              <a:t>   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642918"/>
            <a:ext cx="86381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/>
              <a:t>Не буди лихо</a:t>
            </a:r>
            <a:r>
              <a:rPr lang="ru-RU" sz="5400" dirty="0" smtClean="0"/>
              <a:t>, пока оно тихо</a:t>
            </a:r>
            <a:r>
              <a:rPr lang="ru-RU" sz="5400" dirty="0" smtClean="0"/>
              <a:t> 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714356"/>
            <a:ext cx="9144000" cy="17859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 smtClean="0"/>
              <a:t>Как аукнется</a:t>
            </a:r>
            <a:r>
              <a:rPr lang="ru-RU" sz="5400" dirty="0" smtClean="0"/>
              <a:t>, так и откликнется</a:t>
            </a:r>
            <a:r>
              <a:rPr lang="ru-RU" sz="5400" dirty="0" smtClean="0"/>
              <a:t> 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1538" y="2214554"/>
            <a:ext cx="750583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Раунд 3.</a:t>
            </a:r>
          </a:p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Восстанови гимн России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928926" y="500042"/>
            <a:ext cx="25044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Раунд 4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1802" y="2071678"/>
            <a:ext cx="25733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Загадки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29256" y="4500570"/>
            <a:ext cx="352692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8 вопросов</a:t>
            </a:r>
          </a:p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30 секунд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28604"/>
            <a:ext cx="9144000" cy="6096000"/>
          </a:xfrm>
          <a:prstGeom prst="rect">
            <a:avLst/>
          </a:prstGeom>
        </p:spPr>
      </p:pic>
      <p:pic>
        <p:nvPicPr>
          <p:cNvPr id="5" name="Рисунок 4" descr="RigidFlickeringAtlasmoth-size_restricte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9322" y="5049744"/>
            <a:ext cx="3214678" cy="180825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0034" y="571480"/>
            <a:ext cx="471490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Стоит Таня</a:t>
            </a:r>
          </a:p>
          <a:p>
            <a:r>
              <a:rPr lang="ru-RU" sz="3200" dirty="0" smtClean="0"/>
              <a:t>В белом сарафане.</a:t>
            </a:r>
          </a:p>
          <a:p>
            <a:r>
              <a:rPr lang="ru-RU" sz="3200" dirty="0" smtClean="0"/>
              <a:t>На стройной ножке,</a:t>
            </a:r>
          </a:p>
          <a:p>
            <a:r>
              <a:rPr lang="ru-RU" sz="3200" dirty="0" smtClean="0"/>
              <a:t>В ушах – серёжки.</a:t>
            </a:r>
          </a:p>
          <a:p>
            <a:endParaRPr lang="ru-RU" sz="32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pic>
        <p:nvPicPr>
          <p:cNvPr id="5" name="Рисунок 4" descr="RigidFlickeringAtlasmoth-size_restricte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9322" y="5049744"/>
            <a:ext cx="3214678" cy="18082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535785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Кукла – символ материнства</a:t>
            </a:r>
          </a:p>
          <a:p>
            <a:r>
              <a:rPr lang="ru-RU" sz="3200" dirty="0" smtClean="0"/>
              <a:t>И семейного единства.</a:t>
            </a:r>
          </a:p>
          <a:p>
            <a:r>
              <a:rPr lang="ru-RU" sz="3200" dirty="0" smtClean="0"/>
              <a:t>Сарафан – её одёжка,</a:t>
            </a:r>
          </a:p>
          <a:p>
            <a:r>
              <a:rPr lang="ru-RU" sz="3200" dirty="0" smtClean="0"/>
              <a:t>Вся из дерева...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pic>
        <p:nvPicPr>
          <p:cNvPr id="3" name="Рисунок 2" descr="RigidFlickeringAtlasmoth-size_restricte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0012" y="5286382"/>
            <a:ext cx="2793988" cy="157161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357166"/>
            <a:ext cx="6068097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 smtClean="0"/>
              <a:t>Кто является главой Российского государства?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pic>
        <p:nvPicPr>
          <p:cNvPr id="5" name="Рисунок 4" descr="RigidFlickeringAtlasmoth-size_restricte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9322" y="5049744"/>
            <a:ext cx="3214678" cy="18082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485775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Он – огромный хищник леса,</a:t>
            </a:r>
          </a:p>
          <a:p>
            <a:r>
              <a:rPr lang="ru-RU" sz="2800" dirty="0" smtClean="0"/>
              <a:t>Гнев его страшнее беса.</a:t>
            </a:r>
          </a:p>
          <a:p>
            <a:r>
              <a:rPr lang="ru-RU" sz="2800" dirty="0" smtClean="0"/>
              <a:t>Любит яростно реветь</a:t>
            </a:r>
          </a:p>
          <a:p>
            <a:r>
              <a:rPr lang="ru-RU" sz="2800" dirty="0" smtClean="0"/>
              <a:t>Толстопятый зверь...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pic>
        <p:nvPicPr>
          <p:cNvPr id="5" name="Рисунок 4" descr="RigidFlickeringAtlasmoth-size_restricte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9322" y="5049744"/>
            <a:ext cx="3214678" cy="18082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471487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Есть на свете – ночь и день,</a:t>
            </a:r>
          </a:p>
          <a:p>
            <a:r>
              <a:rPr lang="ru-RU" sz="2800" dirty="0" smtClean="0"/>
              <a:t>Есть – лицо, и есть – изнанка;</a:t>
            </a:r>
          </a:p>
          <a:p>
            <a:r>
              <a:rPr lang="ru-RU" sz="2800" dirty="0" smtClean="0"/>
              <a:t>Шляпа летом дарит тень,</a:t>
            </a:r>
          </a:p>
          <a:p>
            <a:r>
              <a:rPr lang="ru-RU" sz="2800" dirty="0" smtClean="0"/>
              <a:t>В зиму греет нас – ...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pic>
        <p:nvPicPr>
          <p:cNvPr id="5" name="Рисунок 4" descr="RigidFlickeringAtlasmoth-size_restricte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9322" y="5049744"/>
            <a:ext cx="3214678" cy="18082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435768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На столе стоит пузатый.</a:t>
            </a:r>
          </a:p>
          <a:p>
            <a:r>
              <a:rPr lang="ru-RU" sz="2800" dirty="0" smtClean="0"/>
              <a:t>Носик – кран его горбатый.</a:t>
            </a:r>
          </a:p>
          <a:p>
            <a:r>
              <a:rPr lang="ru-RU" sz="2800" dirty="0" smtClean="0"/>
              <a:t>Запыхтит, из носа – пар!</a:t>
            </a:r>
          </a:p>
          <a:p>
            <a:r>
              <a:rPr lang="ru-RU" sz="2800" dirty="0" smtClean="0"/>
              <a:t>Тульский это…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pic>
        <p:nvPicPr>
          <p:cNvPr id="5" name="Рисунок 4" descr="RigidFlickeringAtlasmoth-size_restricte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9322" y="5049744"/>
            <a:ext cx="3214678" cy="18082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4429124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Бронзовый памятник –</a:t>
            </a:r>
          </a:p>
          <a:p>
            <a:r>
              <a:rPr lang="ru-RU" sz="3200" dirty="0" smtClean="0"/>
              <a:t>Вам не игрушка,</a:t>
            </a:r>
          </a:p>
          <a:p>
            <a:r>
              <a:rPr lang="ru-RU" sz="3200" dirty="0" smtClean="0"/>
              <a:t>Он ведь – орудие,</a:t>
            </a:r>
          </a:p>
          <a:p>
            <a:r>
              <a:rPr lang="ru-RU" sz="3200" dirty="0" smtClean="0"/>
              <a:t>Это – ...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pic>
        <p:nvPicPr>
          <p:cNvPr id="5" name="Рисунок 4" descr="RigidFlickeringAtlasmoth-size_restricte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9322" y="5049744"/>
            <a:ext cx="3214678" cy="18082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478631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Инструмент народный этот</a:t>
            </a:r>
          </a:p>
          <a:p>
            <a:r>
              <a:rPr lang="ru-RU" sz="2800" dirty="0" smtClean="0"/>
              <a:t>С давних пор известен свету.</a:t>
            </a:r>
          </a:p>
          <a:p>
            <a:r>
              <a:rPr lang="ru-RU" sz="2800" dirty="0" smtClean="0"/>
              <a:t>Только кнопочки ты тронь –</a:t>
            </a:r>
          </a:p>
          <a:p>
            <a:r>
              <a:rPr lang="ru-RU" sz="2800" dirty="0" smtClean="0"/>
              <a:t>Запоёт легко ...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pic>
        <p:nvPicPr>
          <p:cNvPr id="5" name="Рисунок 4" descr="RigidFlickeringAtlasmoth-size_restricte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9322" y="5049744"/>
            <a:ext cx="3214678" cy="18082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49291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 озорные три струны</a:t>
            </a:r>
          </a:p>
          <a:p>
            <a:r>
              <a:rPr lang="ru-RU" sz="3200" dirty="0" smtClean="0"/>
              <a:t>Все в России влюблены.</a:t>
            </a:r>
          </a:p>
          <a:p>
            <a:endParaRPr lang="ru-RU" sz="32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0232" y="2643182"/>
            <a:ext cx="54510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Сдавайте ответы!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71736" y="2714620"/>
            <a:ext cx="35189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ПРОВЕРКА 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28604"/>
            <a:ext cx="9144000" cy="6096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0"/>
            <a:ext cx="471490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Стоит Таня</a:t>
            </a:r>
          </a:p>
          <a:p>
            <a:r>
              <a:rPr lang="ru-RU" sz="3200" dirty="0" smtClean="0"/>
              <a:t>В белом сарафане.</a:t>
            </a:r>
          </a:p>
          <a:p>
            <a:r>
              <a:rPr lang="ru-RU" sz="3200" dirty="0" smtClean="0"/>
              <a:t>На стройной ножке,</a:t>
            </a:r>
          </a:p>
          <a:p>
            <a:r>
              <a:rPr lang="ru-RU" sz="3200" dirty="0" smtClean="0"/>
              <a:t>В ушах – серёжки.</a:t>
            </a:r>
          </a:p>
          <a:p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43636" y="5143512"/>
            <a:ext cx="23118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Берёза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535785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Кукла – символ материнства</a:t>
            </a:r>
          </a:p>
          <a:p>
            <a:r>
              <a:rPr lang="ru-RU" sz="3200" dirty="0" smtClean="0"/>
              <a:t>И семейного единства.</a:t>
            </a:r>
          </a:p>
          <a:p>
            <a:r>
              <a:rPr lang="ru-RU" sz="3200" dirty="0" smtClean="0"/>
              <a:t>Сарафан – её одёжка,</a:t>
            </a:r>
          </a:p>
          <a:p>
            <a:r>
              <a:rPr lang="ru-RU" sz="3200" dirty="0" smtClean="0"/>
              <a:t>Вся из дерева...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500694" y="5357826"/>
            <a:ext cx="33747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Матрёшка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57166"/>
            <a:ext cx="9144000" cy="6096000"/>
          </a:xfrm>
          <a:prstGeom prst="rect">
            <a:avLst/>
          </a:prstGeom>
        </p:spPr>
      </p:pic>
      <p:pic>
        <p:nvPicPr>
          <p:cNvPr id="3" name="Рисунок 2" descr="RigidFlickeringAtlasmoth-size_restricte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0012" y="5286382"/>
            <a:ext cx="2793988" cy="157161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357166"/>
            <a:ext cx="5925221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 smtClean="0"/>
              <a:t>Как называется основной закон Российской Федерации?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485775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Он – огромный хищник леса,</a:t>
            </a:r>
          </a:p>
          <a:p>
            <a:r>
              <a:rPr lang="ru-RU" sz="2800" dirty="0" smtClean="0"/>
              <a:t>Гнев его страшнее беса.</a:t>
            </a:r>
          </a:p>
          <a:p>
            <a:r>
              <a:rPr lang="ru-RU" sz="2800" dirty="0" smtClean="0"/>
              <a:t>Любит яростно реветь</a:t>
            </a:r>
          </a:p>
          <a:p>
            <a:r>
              <a:rPr lang="ru-RU" sz="2800" dirty="0" smtClean="0"/>
              <a:t>Толстопятый зверь...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000760" y="5429264"/>
            <a:ext cx="30023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Медведь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471487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Есть на свете – ночь и день,</a:t>
            </a:r>
          </a:p>
          <a:p>
            <a:r>
              <a:rPr lang="ru-RU" sz="2800" dirty="0" smtClean="0"/>
              <a:t>Есть – лицо, и есть – изнанка;</a:t>
            </a:r>
          </a:p>
          <a:p>
            <a:r>
              <a:rPr lang="ru-RU" sz="2800" dirty="0" smtClean="0"/>
              <a:t>Шляпа летом дарит тень,</a:t>
            </a:r>
          </a:p>
          <a:p>
            <a:r>
              <a:rPr lang="ru-RU" sz="2800" dirty="0" smtClean="0"/>
              <a:t>В зиму греет нас – ...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642801" y="5572140"/>
            <a:ext cx="25011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Ушанка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435768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На столе стоит пузатый.</a:t>
            </a:r>
          </a:p>
          <a:p>
            <a:r>
              <a:rPr lang="ru-RU" sz="2800" dirty="0" smtClean="0"/>
              <a:t>Носик – кран его горбатый.</a:t>
            </a:r>
          </a:p>
          <a:p>
            <a:r>
              <a:rPr lang="ru-RU" sz="2800" dirty="0" smtClean="0"/>
              <a:t>Запыхтит, из носа – пар!</a:t>
            </a:r>
          </a:p>
          <a:p>
            <a:r>
              <a:rPr lang="ru-RU" sz="2800" dirty="0" smtClean="0"/>
              <a:t>Тульский это…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000760" y="5500702"/>
            <a:ext cx="28600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Самовар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4429124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Бронзовый памятник –</a:t>
            </a:r>
          </a:p>
          <a:p>
            <a:r>
              <a:rPr lang="ru-RU" sz="3200" dirty="0" smtClean="0"/>
              <a:t>Вам не игрушка,</a:t>
            </a:r>
          </a:p>
          <a:p>
            <a:r>
              <a:rPr lang="ru-RU" sz="3200" dirty="0" smtClean="0"/>
              <a:t>Он ведь – орудие,</a:t>
            </a:r>
          </a:p>
          <a:p>
            <a:r>
              <a:rPr lang="ru-RU" sz="3200" dirty="0" smtClean="0"/>
              <a:t>Это – ...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29124" y="5357826"/>
            <a:ext cx="38756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Царь-пушка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478631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Инструмент народный этот</a:t>
            </a:r>
          </a:p>
          <a:p>
            <a:r>
              <a:rPr lang="ru-RU" sz="2800" dirty="0" smtClean="0"/>
              <a:t>С давних пор известен свету.</a:t>
            </a:r>
          </a:p>
          <a:p>
            <a:r>
              <a:rPr lang="ru-RU" sz="2800" dirty="0" smtClean="0"/>
              <a:t>Только кнопочки ты тронь –</a:t>
            </a:r>
          </a:p>
          <a:p>
            <a:r>
              <a:rPr lang="ru-RU" sz="2800" dirty="0" smtClean="0"/>
              <a:t>Запоёт легко ...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354967" y="5429264"/>
            <a:ext cx="27890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Гармонь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096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49291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 озорные три струны</a:t>
            </a:r>
          </a:p>
          <a:p>
            <a:r>
              <a:rPr lang="ru-RU" sz="3200" dirty="0" smtClean="0"/>
              <a:t>Все в России влюблены.</a:t>
            </a:r>
          </a:p>
          <a:p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13271" y="5143512"/>
            <a:ext cx="34395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Балалайка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43108" y="357166"/>
            <a:ext cx="284590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Раунд 5. </a:t>
            </a:r>
          </a:p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Да/нет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29256" y="4500570"/>
            <a:ext cx="352692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6 вопросов</a:t>
            </a:r>
          </a:p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30секунд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pic>
        <p:nvPicPr>
          <p:cNvPr id="4" name="Рисунок 3" descr="RigidFlickeringAtlasmoth-size_restricte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69010" y="4786322"/>
            <a:ext cx="3174990" cy="17859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64293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Правда ли что в России находится самый большой в мире вулкан, который с каждым извержением становится больше?</a:t>
            </a:r>
            <a:endParaRPr lang="ru-RU" sz="28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pic>
        <p:nvPicPr>
          <p:cNvPr id="4" name="Рисунок 3" descr="RigidFlickeringAtlasmoth-size_restricte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69010" y="4786322"/>
            <a:ext cx="3174990" cy="17859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2910" y="500042"/>
            <a:ext cx="6072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Правда ли что Россия омывается 10 морями?</a:t>
            </a:r>
            <a:endParaRPr lang="ru-RU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pic>
        <p:nvPicPr>
          <p:cNvPr id="4" name="Рисунок 3" descr="RigidFlickeringAtlasmoth-size_restricte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69010" y="4786322"/>
            <a:ext cx="3174990" cy="17859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4348" y="571480"/>
            <a:ext cx="67866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Правда ли что площадь России приблизительно равна площади поверхности Плутона?</a:t>
            </a:r>
            <a:endParaRPr lang="ru-R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pic>
        <p:nvPicPr>
          <p:cNvPr id="3" name="Рисунок 2" descr="RigidFlickeringAtlasmoth-size_restricte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0012" y="5286382"/>
            <a:ext cx="2793988" cy="157161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357166"/>
            <a:ext cx="5568031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 smtClean="0"/>
              <a:t>На каком материке находится Россия?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pic>
        <p:nvPicPr>
          <p:cNvPr id="4" name="Рисунок 3" descr="RigidFlickeringAtlasmoth-size_restricte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69010" y="4786322"/>
            <a:ext cx="3174990" cy="17859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472" y="857232"/>
            <a:ext cx="80010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Правда ли что метро Санкт-Петербурга самое глубокое в мире?</a:t>
            </a:r>
            <a:endParaRPr lang="ru-RU" sz="28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pic>
        <p:nvPicPr>
          <p:cNvPr id="4" name="Рисунок 3" descr="RigidFlickeringAtlasmoth-size_restricte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69010" y="4786322"/>
            <a:ext cx="3174990" cy="17859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472" y="714356"/>
            <a:ext cx="61436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Правда ли что Россию от Америки отделяет 4 километра?</a:t>
            </a:r>
            <a:endParaRPr lang="ru-RU" sz="32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pic>
        <p:nvPicPr>
          <p:cNvPr id="4" name="Рисунок 3" descr="RigidFlickeringAtlasmoth-size_restricte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69010" y="4786322"/>
            <a:ext cx="3174990" cy="17859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4282" y="285728"/>
            <a:ext cx="714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Правда ли, что в дельте реки Лена есть долина лотосов?</a:t>
            </a:r>
            <a:endParaRPr lang="ru-RU" sz="32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0232" y="2643182"/>
            <a:ext cx="54510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Сдавайте ответы!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71736" y="2714620"/>
            <a:ext cx="35189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ПРОВЕРКА 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64293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Правда ли что в России находится самый большой в мире вулкан, который с каждым извержением становится больше?</a:t>
            </a:r>
            <a:endParaRPr lang="ru-RU" sz="2800" dirty="0"/>
          </a:p>
        </p:txBody>
      </p:sp>
      <p:pic>
        <p:nvPicPr>
          <p:cNvPr id="2050" name="Picture 2" descr="https://cdn.culture.ru/images/b5358dd8-5255-5e9e-be70-4c24546954f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357298"/>
            <a:ext cx="6890328" cy="5072048"/>
          </a:xfrm>
          <a:prstGeom prst="rect">
            <a:avLst/>
          </a:prstGeom>
          <a:noFill/>
        </p:spPr>
      </p:pic>
      <p:sp>
        <p:nvSpPr>
          <p:cNvPr id="2052" name="AutoShape 4" descr="Флаг России ( РФ ) С Гербом ( Орлом ) 90х135 (90х135) - купить Флаг по  выгодной цене в интернет-магазине OZ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Флаг России ( РФ ) С Гербом ( Орлом ) 90х135 (90х135) - купить Флаг по  выгодной цене в интернет-магазине OZ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Флаг России ( РФ ) С Гербом ( Орлом ) 90х135 (90х135) - купить Флаг по  выгодной цене в интернет-магазине OZ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000768"/>
            <a:ext cx="3071834" cy="85723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6643702" y="357166"/>
            <a:ext cx="10711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6072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Правда ли что Россия омывается 10 морями?</a:t>
            </a:r>
            <a:endParaRPr lang="ru-RU" sz="2400" dirty="0"/>
          </a:p>
        </p:txBody>
      </p:sp>
      <p:pic>
        <p:nvPicPr>
          <p:cNvPr id="69634" name="Picture 2" descr="https://theslide.ru/img/tmb/7/604529/da2c693be4baa0913acce410b4847848-800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714356"/>
            <a:ext cx="8215370" cy="616152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000892" y="214290"/>
            <a:ext cx="1547540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НЕТ</a:t>
            </a:r>
            <a:endParaRPr lang="ru-RU" sz="6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571480"/>
            <a:ext cx="67866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Правда ли что площадь России приблизительно равна площади поверхности Плутона?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5206" y="714356"/>
            <a:ext cx="10711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0658" name="Picture 2" descr="https://anapa-resort.ru/wp-content/uploads/9/1/3/913671a2ec8047c637cb2c92ef7e5419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768042"/>
            <a:ext cx="6786610" cy="5089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357166"/>
            <a:ext cx="80010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Правда ли что метро Санкт-Петербурга самое глубокое в мире?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500958" y="500042"/>
            <a:ext cx="10711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1682" name="Picture 2" descr="https://myslide.ru/documents_7/3d3e07ced7e40cb86db840b35240a88d/img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553728"/>
            <a:ext cx="7072362" cy="5304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5720" y="0"/>
            <a:ext cx="61436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Правда ли что Россию от Америки отделяет 4 километра?</a:t>
            </a:r>
            <a:endParaRPr lang="ru-RU" sz="3200" dirty="0"/>
          </a:p>
        </p:txBody>
      </p:sp>
      <p:pic>
        <p:nvPicPr>
          <p:cNvPr id="72706" name="Picture 2" descr="https://theslide.ru/img/tmb/7/604529/13dbed1928e58b1bb157c6db7029e2b8-800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143000"/>
            <a:ext cx="7620000" cy="5715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786578" y="357166"/>
            <a:ext cx="10711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pic>
        <p:nvPicPr>
          <p:cNvPr id="3" name="Рисунок 2" descr="RigidFlickeringAtlasmoth-size_restricte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0012" y="5286382"/>
            <a:ext cx="2793988" cy="157161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357166"/>
            <a:ext cx="6496725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 smtClean="0"/>
              <a:t>Какое дерево является символом России?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4282" y="285728"/>
            <a:ext cx="714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Правда ли, что в дельте реки Лена есть долина лотосов?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928670"/>
            <a:ext cx="13011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НЕТ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4754" name="Picture 2" descr="https://s0.slide-share.ru/s_slide/cb56b81e4ddc38ea32f4e8805fc1889e/44b4e99a-34f4-4e11-97ac-a8e90a1b2a33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14488"/>
            <a:ext cx="6858016" cy="5143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43042" y="2857496"/>
            <a:ext cx="56309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Спасибо за игру!!!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pic>
        <p:nvPicPr>
          <p:cNvPr id="3" name="Рисунок 2" descr="RigidFlickeringAtlasmoth-size_restricte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0012" y="5286382"/>
            <a:ext cx="2793988" cy="157161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428604"/>
            <a:ext cx="91440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 smtClean="0"/>
              <a:t>В каком году установлен праздник «День народного единства»?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fa8b9e1c48104e3ab6a45ff37fd2c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pic>
        <p:nvPicPr>
          <p:cNvPr id="3" name="Рисунок 2" descr="RigidFlickeringAtlasmoth-size_restricte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0012" y="5286382"/>
            <a:ext cx="2793988" cy="157161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28662" y="500042"/>
            <a:ext cx="6782445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 smtClean="0"/>
              <a:t>Какая самая </a:t>
            </a:r>
            <a:r>
              <a:rPr lang="ru-RU" sz="5400" dirty="0" smtClean="0"/>
              <a:t>популярная в мире русская </a:t>
            </a:r>
            <a:r>
              <a:rPr lang="ru-RU" sz="5400" dirty="0" smtClean="0"/>
              <a:t>игрушка?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663</Words>
  <PresentationFormat>Экран (4:3)</PresentationFormat>
  <Paragraphs>149</Paragraphs>
  <Slides>71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71</vt:i4>
      </vt:variant>
    </vt:vector>
  </HeadingPairs>
  <TitlesOfParts>
    <vt:vector size="7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18</cp:revision>
  <dcterms:created xsi:type="dcterms:W3CDTF">2022-10-26T05:45:20Z</dcterms:created>
  <dcterms:modified xsi:type="dcterms:W3CDTF">2022-10-26T11:31:41Z</dcterms:modified>
</cp:coreProperties>
</file>