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D789BA2-9E4D-4545-95EE-14C29B9D81C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94AAD6F-1EC2-48F3-A172-CB7A25D70E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9BA2-9E4D-4545-95EE-14C29B9D81C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AD6F-1EC2-48F3-A172-CB7A25D70E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9BA2-9E4D-4545-95EE-14C29B9D81C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AD6F-1EC2-48F3-A172-CB7A25D70E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9BA2-9E4D-4545-95EE-14C29B9D81C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AD6F-1EC2-48F3-A172-CB7A25D70E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9BA2-9E4D-4545-95EE-14C29B9D81C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AD6F-1EC2-48F3-A172-CB7A25D70E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9BA2-9E4D-4545-95EE-14C29B9D81C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AD6F-1EC2-48F3-A172-CB7A25D70E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789BA2-9E4D-4545-95EE-14C29B9D81C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4AAD6F-1EC2-48F3-A172-CB7A25D70EC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D789BA2-9E4D-4545-95EE-14C29B9D81C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94AAD6F-1EC2-48F3-A172-CB7A25D70E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9BA2-9E4D-4545-95EE-14C29B9D81C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AD6F-1EC2-48F3-A172-CB7A25D70E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9BA2-9E4D-4545-95EE-14C29B9D81C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AD6F-1EC2-48F3-A172-CB7A25D70E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9BA2-9E4D-4545-95EE-14C29B9D81C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AD6F-1EC2-48F3-A172-CB7A25D70E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D789BA2-9E4D-4545-95EE-14C29B9D81C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94AAD6F-1EC2-48F3-A172-CB7A25D70E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героев Отечества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14884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Место проведения: историко-краеведческий музей образовательной организации Нижегородской области   МБОУ «СШ №71»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Емельянова М.В. старшая вожатая\Музей\изображение_viber_2021-12-09_12-06-31-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18"/>
            <a:ext cx="4143372" cy="3107529"/>
          </a:xfrm>
          <a:prstGeom prst="rect">
            <a:avLst/>
          </a:prstGeom>
          <a:noFill/>
        </p:spPr>
      </p:pic>
      <p:pic>
        <p:nvPicPr>
          <p:cNvPr id="7171" name="Picture 3" descr="Z:\Емельянова М.В. старшая вожатая\Музей\изображение_viber_2021-12-09_12-06-14-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619521"/>
            <a:ext cx="2428860" cy="3238479"/>
          </a:xfrm>
          <a:prstGeom prst="rect">
            <a:avLst/>
          </a:prstGeom>
          <a:noFill/>
        </p:spPr>
      </p:pic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642917"/>
            <a:ext cx="4071966" cy="3053975"/>
          </a:xfrm>
          <a:prstGeom prst="rect">
            <a:avLst/>
          </a:prstGeom>
        </p:spPr>
      </p:pic>
      <p:pic>
        <p:nvPicPr>
          <p:cNvPr id="7" name="Рисунок 6" descr="10.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786190"/>
            <a:ext cx="2303858" cy="3071810"/>
          </a:xfrm>
          <a:prstGeom prst="rect">
            <a:avLst/>
          </a:prstGeom>
        </p:spPr>
      </p:pic>
      <p:pic>
        <p:nvPicPr>
          <p:cNvPr id="9" name="Рисунок 8" descr="10.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3786191"/>
            <a:ext cx="3381367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14818"/>
            <a:ext cx="9144000" cy="242889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9 декабря отмечается день героев Отечества. Этот праздник появился совсем недавно. В 2007 году по инициативе президента страны В.В.Путина было внесено изменение в федеральный закон Российской Федерации «О днях воинской славы и памятных датах России», в соответствии с которым 9 декабря был установлен Днём памяти Героев Отечества. </a:t>
            </a:r>
            <a:endParaRPr lang="ru-RU" sz="2400" dirty="0"/>
          </a:p>
        </p:txBody>
      </p:sp>
      <p:pic>
        <p:nvPicPr>
          <p:cNvPr id="4" name="Рисунок 3" descr="1 слайд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6360"/>
            <a:ext cx="9144000" cy="37180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928670"/>
            <a:ext cx="3714776" cy="557216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Герой Российской Федерации -государственная награда Российской Федерации — звание, присваиваемое за заслуги перед государством и народом, связанные с совершением геройского подвига. Герою Российской Федерации вручается знак особого отличия — медаль «Золотая Звезда».</a:t>
            </a:r>
            <a:endParaRPr lang="ru-RU" dirty="0"/>
          </a:p>
        </p:txBody>
      </p:sp>
      <p:pic>
        <p:nvPicPr>
          <p:cNvPr id="4" name="Рисунок 3" descr="слайд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5143536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45-й Зенитно-прожекторный полк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712200"/>
            <a:ext cx="4857752" cy="5145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9 июля 1941 года Государственный комитет обороны СССР принял постановление о мерах усиления противовоздушной обороны г.Москвы. Постановлением предусматривалось формирование в составе Москвы особого корпуса ПВО ряда новых частей, в том числе и 45-го зенитно-прожекторного полка.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680633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2571768"/>
          </a:xfrm>
        </p:spPr>
        <p:txBody>
          <a:bodyPr/>
          <a:lstStyle/>
          <a:p>
            <a:r>
              <a:rPr lang="ru-RU" dirty="0" smtClean="0"/>
              <a:t>В начале апреля 1942 года в полк начали прибывать девушки-добровольцы, все, как правило, комсомольцы. В короткое время они овладели специальностями прожектористов, слухачей, связистов.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147460"/>
            <a:ext cx="5857916" cy="37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643966" cy="25003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22 июля 1941 г. Полк, продолжая формирование, приступил к выполнению боевой задачи по обеспечении  ночных действий истребительной авиации в двух батальонных световых прожекторных полках. Нашему полку было приказано совершить марш по маршруту </a:t>
            </a:r>
            <a:r>
              <a:rPr lang="ru-RU" dirty="0" err="1" smtClean="0"/>
              <a:t>г.Владимир-г.Горький</a:t>
            </a:r>
            <a:r>
              <a:rPr lang="ru-RU" dirty="0" smtClean="0"/>
              <a:t> - г.Арзамас.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071810"/>
            <a:ext cx="621950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7758138" cy="488968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Из воспоминаний Татьяны Степановны Михайловой, служившей в 45-м зенитно-прожекторном </a:t>
            </a:r>
            <a:r>
              <a:rPr lang="ru-RU" sz="2400" dirty="0" smtClean="0"/>
              <a:t>полку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4357718" cy="478632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«Горький бомбили отчаянно. И вы представляете себе этих девочек-зенитчиц, прожектористов, заменивших мужчин… Совсем молоденькие , а надо </a:t>
            </a:r>
            <a:r>
              <a:rPr lang="ru-RU" dirty="0"/>
              <a:t>б</a:t>
            </a:r>
            <a:r>
              <a:rPr lang="ru-RU" dirty="0" smtClean="0"/>
              <a:t>ыло и караульную службу нести, и дежурить во время налетов. Страшно ли было, спросят меня… И я так скажу: большего страха я за всю войну не испытывала…»</a:t>
            </a:r>
            <a:endParaRPr lang="ru-RU" dirty="0"/>
          </a:p>
        </p:txBody>
      </p:sp>
      <p:pic>
        <p:nvPicPr>
          <p:cNvPr id="2050" name="Picture 2" descr="Z:\Емельянова М.В. старшая вожатая\Музей\Презентация\20211213_152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928802"/>
            <a:ext cx="4000496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3429024" cy="621508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Само наличие прожекторов в системе ПВО города  заставило авиацию противника увеличить высоту полета , а это сильно снизило точность бомбометания. Как правило, попавшие в лучи прожекторов вражеские бомбардировщики старались поскорее освободиться от бомб, сбрасывая их куда попало, и налегке стремились уйти поскорее из лучей. Вот именно этим занимался молодой 45-й полк.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3" y="642918"/>
            <a:ext cx="4688259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школьном музее</a:t>
            </a:r>
            <a:endParaRPr lang="ru-RU" dirty="0"/>
          </a:p>
        </p:txBody>
      </p:sp>
      <p:pic>
        <p:nvPicPr>
          <p:cNvPr id="6146" name="Picture 2" descr="Z:\Емельянова М.В. старшая вожатая\Музей\изображение_viber_2021-12-09_12-06-13-5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4813293" cy="3609970"/>
          </a:xfrm>
          <a:prstGeom prst="rect">
            <a:avLst/>
          </a:prstGeom>
          <a:noFill/>
        </p:spPr>
      </p:pic>
      <p:pic>
        <p:nvPicPr>
          <p:cNvPr id="6147" name="Picture 3" descr="Z:\Емельянова М.В. старшая вожатая\Музей\изображение_viber_2021-12-09_12-06-30-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3" y="2571744"/>
            <a:ext cx="4286247" cy="3214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89</TotalTime>
  <Words>346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День героев Отечества</vt:lpstr>
      <vt:lpstr>Презентация PowerPoint</vt:lpstr>
      <vt:lpstr>Презентация PowerPoint</vt:lpstr>
      <vt:lpstr>45-й Зенитно-прожекторный полк</vt:lpstr>
      <vt:lpstr>Презентация PowerPoint</vt:lpstr>
      <vt:lpstr>Презентация PowerPoint</vt:lpstr>
      <vt:lpstr>Из воспоминаний Татьяны Степановны Михайловой, служившей в 45-м зенитно-прожекторном полку</vt:lpstr>
      <vt:lpstr>Презентация PowerPoint</vt:lpstr>
      <vt:lpstr>Экскурсия в школьном музее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героев Отечества</dc:title>
  <dc:creator>12</dc:creator>
  <cp:lastModifiedBy>Матвей</cp:lastModifiedBy>
  <cp:revision>9</cp:revision>
  <dcterms:created xsi:type="dcterms:W3CDTF">2021-12-13T11:28:13Z</dcterms:created>
  <dcterms:modified xsi:type="dcterms:W3CDTF">2021-12-15T12:26:11Z</dcterms:modified>
</cp:coreProperties>
</file>