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____2016__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98710"/>
              </p:ext>
            </p:extLst>
          </p:nvPr>
        </p:nvGraphicFramePr>
        <p:xfrm>
          <a:off x="321275" y="914530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Настольный</a:t>
                      </a:r>
                      <a:r>
                        <a:rPr lang="ru-RU" sz="1200" baseline="0" dirty="0" smtClean="0">
                          <a:effectLst/>
                        </a:rPr>
                        <a:t> теннис, волейбол ,мини-футбол, </a:t>
                      </a:r>
                      <a:r>
                        <a:rPr lang="ru-RU" sz="1200" baseline="0" dirty="0" err="1" smtClean="0">
                          <a:effectLst/>
                        </a:rPr>
                        <a:t>офп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314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Настольный</a:t>
                      </a:r>
                      <a:r>
                        <a:rPr lang="ru-RU" sz="1100" baseline="0" dirty="0" smtClean="0">
                          <a:effectLst/>
                        </a:rPr>
                        <a:t> теннис, волейбол ,мини-футбол, </a:t>
                      </a:r>
                      <a:r>
                        <a:rPr lang="ru-RU" sz="1100" baseline="0" dirty="0" err="1" smtClean="0">
                          <a:effectLst/>
                        </a:rPr>
                        <a:t>офп,футбол</a:t>
                      </a:r>
                      <a:endParaRPr lang="ru-RU" sz="105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Настольный</a:t>
                      </a:r>
                      <a:r>
                        <a:rPr lang="ru-RU" sz="1100" baseline="0" dirty="0" smtClean="0">
                          <a:effectLst/>
                        </a:rPr>
                        <a:t> теннис, волейбол ,мини-футбол, </a:t>
                      </a:r>
                      <a:r>
                        <a:rPr lang="ru-RU" sz="1100" baseline="0" dirty="0" err="1" smtClean="0">
                          <a:effectLst/>
                        </a:rPr>
                        <a:t>офп,футбол</a:t>
                      </a:r>
                      <a:endParaRPr lang="ru-RU" sz="105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7228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37712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596174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61126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517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509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489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964574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нет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86071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49687" y="63126"/>
            <a:ext cx="214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«Новое поколение»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58979" y="56942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026759" y="59983"/>
            <a:ext cx="202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школа № 71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275</Words>
  <Application>Microsoft Office PowerPoint</Application>
  <PresentationFormat>Широкоэкранный</PresentationFormat>
  <Paragraphs>92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Учетная запись Майкрософт</cp:lastModifiedBy>
  <cp:revision>14</cp:revision>
  <dcterms:created xsi:type="dcterms:W3CDTF">2025-01-24T16:00:12Z</dcterms:created>
  <dcterms:modified xsi:type="dcterms:W3CDTF">2025-02-05T07:46:00Z</dcterms:modified>
</cp:coreProperties>
</file>